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27"/>
  </p:notesMasterIdLst>
  <p:sldIdLst>
    <p:sldId id="256" r:id="rId2"/>
    <p:sldId id="285" r:id="rId3"/>
    <p:sldId id="274" r:id="rId4"/>
    <p:sldId id="271" r:id="rId5"/>
    <p:sldId id="273" r:id="rId6"/>
    <p:sldId id="258" r:id="rId7"/>
    <p:sldId id="275" r:id="rId8"/>
    <p:sldId id="276" r:id="rId9"/>
    <p:sldId id="277" r:id="rId10"/>
    <p:sldId id="257" r:id="rId11"/>
    <p:sldId id="260" r:id="rId12"/>
    <p:sldId id="261" r:id="rId13"/>
    <p:sldId id="262" r:id="rId14"/>
    <p:sldId id="263" r:id="rId15"/>
    <p:sldId id="264" r:id="rId16"/>
    <p:sldId id="265" r:id="rId17"/>
    <p:sldId id="266" r:id="rId18"/>
    <p:sldId id="280" r:id="rId19"/>
    <p:sldId id="279" r:id="rId20"/>
    <p:sldId id="268" r:id="rId21"/>
    <p:sldId id="283" r:id="rId22"/>
    <p:sldId id="282" r:id="rId23"/>
    <p:sldId id="272" r:id="rId24"/>
    <p:sldId id="284"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C. Barrett" initials="JCB" lastIdx="0" clrIdx="0">
    <p:extLst>
      <p:ext uri="{19B8F6BF-5375-455C-9EA6-DF929625EA0E}">
        <p15:presenceInfo xmlns:p15="http://schemas.microsoft.com/office/powerpoint/2012/main" userId="S-1-5-21-767332294-1382017663-1605479572-7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77740" autoAdjust="0"/>
  </p:normalViewPr>
  <p:slideViewPr>
    <p:cSldViewPr snapToGrid="0">
      <p:cViewPr>
        <p:scale>
          <a:sx n="95" d="100"/>
          <a:sy n="95" d="100"/>
        </p:scale>
        <p:origin x="113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outline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8E3FB-9208-4B0F-8A2F-DED9BF527355}" type="doc">
      <dgm:prSet loTypeId="urn:microsoft.com/office/officeart/2008/layout/LinedList" loCatId="list" qsTypeId="urn:microsoft.com/office/officeart/2005/8/quickstyle/simple3" qsCatId="simple" csTypeId="urn:microsoft.com/office/officeart/2005/8/colors/colorful2" csCatId="colorful"/>
      <dgm:spPr/>
      <dgm:t>
        <a:bodyPr/>
        <a:lstStyle/>
        <a:p>
          <a:endParaRPr lang="en-US"/>
        </a:p>
      </dgm:t>
    </dgm:pt>
    <dgm:pt modelId="{AEF4AE76-5F9C-453F-98A6-99362B703157}">
      <dgm:prSet/>
      <dgm:spPr/>
      <dgm:t>
        <a:bodyPr/>
        <a:lstStyle/>
        <a:p>
          <a:r>
            <a:rPr lang="en-US"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gm:t>
    </dgm:pt>
    <dgm:pt modelId="{68C0248E-50D6-4AC9-91B3-0FF2DA91DF06}" type="par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C1364995-3C02-4084-AA70-64904EFF1BA1}" type="sib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F1BD1CFC-3941-45D6-85A8-CD9E777E4BC4}">
      <dgm:prSet/>
      <dgm:spPr/>
      <dgm:t>
        <a:bodyPr/>
        <a:lstStyle/>
        <a:p>
          <a:r>
            <a:rPr lang="en-US">
              <a:latin typeface="Arial" panose="020B0604020202020204" pitchFamily="34" charset="0"/>
              <a:cs typeface="Arial" panose="020B0604020202020204" pitchFamily="34" charset="0"/>
            </a:rPr>
            <a:t>Demonstrate the importance of keeping a written document of what has been done. </a:t>
          </a:r>
        </a:p>
      </dgm:t>
    </dgm:pt>
    <dgm:pt modelId="{1ED529A0-8E05-49D8-B2B2-0BB010A4E800}" type="par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4A9559-52A5-40C3-BCBF-CDBDE43089C2}" type="sib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B8843C-78E2-4684-9C08-D00C5DBBB5B7}">
      <dgm:prSet/>
      <dgm:spPr/>
      <dgm:t>
        <a:bodyPr/>
        <a:lstStyle/>
        <a:p>
          <a:r>
            <a:rPr lang="en-US">
              <a:latin typeface="Arial" panose="020B0604020202020204" pitchFamily="34" charset="0"/>
              <a:cs typeface="Arial" panose="020B0604020202020204" pitchFamily="34" charset="0"/>
            </a:rPr>
            <a:t>Provides a written platform for goal setting and documentation of the actions required to reach goals. </a:t>
          </a:r>
        </a:p>
      </dgm:t>
    </dgm:pt>
    <dgm:pt modelId="{D7BC7558-66E9-4A7D-824F-F3ADE51BEBC0}" type="par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A970E4F1-FD5E-4D3B-9622-8A877E2F9269}" type="sib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54490FB3-797D-4ABA-B4FD-B2F6656D171D}">
      <dgm:prSet/>
      <dgm:spPr/>
      <dgm:t>
        <a:bodyPr/>
        <a:lstStyle/>
        <a:p>
          <a:r>
            <a:rPr lang="en-US">
              <a:latin typeface="Arial" panose="020B0604020202020204" pitchFamily="34" charset="0"/>
              <a:cs typeface="Arial" panose="020B0604020202020204" pitchFamily="34" charset="0"/>
            </a:rPr>
            <a:t>Provide an opportunity for competition at the County, District, and State level. </a:t>
          </a:r>
        </a:p>
      </dgm:t>
    </dgm:pt>
    <dgm:pt modelId="{307AC4AB-5C2B-429D-8291-3FB1355F5D8B}" type="par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375CFBA-BF00-4C52-A67B-BC90E2AF9155}" type="sib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E1EE2F79-EA6F-49FA-9902-66F11F734E89}" type="pres">
      <dgm:prSet presAssocID="{3278E3FB-9208-4B0F-8A2F-DED9BF527355}" presName="vert0" presStyleCnt="0">
        <dgm:presLayoutVars>
          <dgm:dir/>
          <dgm:animOne val="branch"/>
          <dgm:animLvl val="lvl"/>
        </dgm:presLayoutVars>
      </dgm:prSet>
      <dgm:spPr/>
    </dgm:pt>
    <dgm:pt modelId="{F4067B9C-FE4A-469E-9C5E-B21E406324F4}" type="pres">
      <dgm:prSet presAssocID="{AEF4AE76-5F9C-453F-98A6-99362B703157}" presName="thickLine" presStyleLbl="alignNode1" presStyleIdx="0" presStyleCnt="4"/>
      <dgm:spPr/>
    </dgm:pt>
    <dgm:pt modelId="{162E83A6-C66E-43D9-8D3D-BF6082E86BB9}" type="pres">
      <dgm:prSet presAssocID="{AEF4AE76-5F9C-453F-98A6-99362B703157}" presName="horz1" presStyleCnt="0"/>
      <dgm:spPr/>
    </dgm:pt>
    <dgm:pt modelId="{34B3AC1B-E797-4E81-A971-375814CC1F16}" type="pres">
      <dgm:prSet presAssocID="{AEF4AE76-5F9C-453F-98A6-99362B703157}" presName="tx1" presStyleLbl="revTx" presStyleIdx="0" presStyleCnt="4"/>
      <dgm:spPr/>
    </dgm:pt>
    <dgm:pt modelId="{465A71B7-729B-4458-8908-6616FFA8F1E4}" type="pres">
      <dgm:prSet presAssocID="{AEF4AE76-5F9C-453F-98A6-99362B703157}" presName="vert1" presStyleCnt="0"/>
      <dgm:spPr/>
    </dgm:pt>
    <dgm:pt modelId="{F8F9B506-DB4A-4867-9A24-4EFE0CB71C42}" type="pres">
      <dgm:prSet presAssocID="{F1BD1CFC-3941-45D6-85A8-CD9E777E4BC4}" presName="thickLine" presStyleLbl="alignNode1" presStyleIdx="1" presStyleCnt="4"/>
      <dgm:spPr/>
    </dgm:pt>
    <dgm:pt modelId="{F8C45A1B-B790-4782-9B6E-93322487624E}" type="pres">
      <dgm:prSet presAssocID="{F1BD1CFC-3941-45D6-85A8-CD9E777E4BC4}" presName="horz1" presStyleCnt="0"/>
      <dgm:spPr/>
    </dgm:pt>
    <dgm:pt modelId="{75A0A297-76E4-4A64-8452-CD8CE1716F3B}" type="pres">
      <dgm:prSet presAssocID="{F1BD1CFC-3941-45D6-85A8-CD9E777E4BC4}" presName="tx1" presStyleLbl="revTx" presStyleIdx="1" presStyleCnt="4"/>
      <dgm:spPr/>
    </dgm:pt>
    <dgm:pt modelId="{5B656572-42D1-43A9-BA5B-9538AFA2E8B6}" type="pres">
      <dgm:prSet presAssocID="{F1BD1CFC-3941-45D6-85A8-CD9E777E4BC4}" presName="vert1" presStyleCnt="0"/>
      <dgm:spPr/>
    </dgm:pt>
    <dgm:pt modelId="{E20F9D96-0A82-40B4-ABEB-38D1B0802B2E}" type="pres">
      <dgm:prSet presAssocID="{89B8843C-78E2-4684-9C08-D00C5DBBB5B7}" presName="thickLine" presStyleLbl="alignNode1" presStyleIdx="2" presStyleCnt="4"/>
      <dgm:spPr/>
    </dgm:pt>
    <dgm:pt modelId="{CC5B5827-4B9C-4DD2-BBA7-1B37EDC98766}" type="pres">
      <dgm:prSet presAssocID="{89B8843C-78E2-4684-9C08-D00C5DBBB5B7}" presName="horz1" presStyleCnt="0"/>
      <dgm:spPr/>
    </dgm:pt>
    <dgm:pt modelId="{4CD7B2B2-B6ED-4D16-9A05-DA713A8836D1}" type="pres">
      <dgm:prSet presAssocID="{89B8843C-78E2-4684-9C08-D00C5DBBB5B7}" presName="tx1" presStyleLbl="revTx" presStyleIdx="2" presStyleCnt="4"/>
      <dgm:spPr/>
    </dgm:pt>
    <dgm:pt modelId="{898FB753-F0B4-450C-8D10-8D34F0FB0B4A}" type="pres">
      <dgm:prSet presAssocID="{89B8843C-78E2-4684-9C08-D00C5DBBB5B7}" presName="vert1" presStyleCnt="0"/>
      <dgm:spPr/>
    </dgm:pt>
    <dgm:pt modelId="{2A92C848-0611-400B-874C-F0430BC414E2}" type="pres">
      <dgm:prSet presAssocID="{54490FB3-797D-4ABA-B4FD-B2F6656D171D}" presName="thickLine" presStyleLbl="alignNode1" presStyleIdx="3" presStyleCnt="4"/>
      <dgm:spPr/>
    </dgm:pt>
    <dgm:pt modelId="{0A4C36C6-3FB1-460B-83A8-0A4110A86E1A}" type="pres">
      <dgm:prSet presAssocID="{54490FB3-797D-4ABA-B4FD-B2F6656D171D}" presName="horz1" presStyleCnt="0"/>
      <dgm:spPr/>
    </dgm:pt>
    <dgm:pt modelId="{A2FBF305-41AC-4A43-9128-772C40A76639}" type="pres">
      <dgm:prSet presAssocID="{54490FB3-797D-4ABA-B4FD-B2F6656D171D}" presName="tx1" presStyleLbl="revTx" presStyleIdx="3" presStyleCnt="4"/>
      <dgm:spPr/>
    </dgm:pt>
    <dgm:pt modelId="{7F762C76-3B48-4272-BA78-43F7C317E473}" type="pres">
      <dgm:prSet presAssocID="{54490FB3-797D-4ABA-B4FD-B2F6656D171D}" presName="vert1" presStyleCnt="0"/>
      <dgm:spPr/>
    </dgm:pt>
  </dgm:ptLst>
  <dgm:cxnLst>
    <dgm:cxn modelId="{55ABE415-E237-47D3-83FC-F70B21507BD1}" type="presOf" srcId="{AEF4AE76-5F9C-453F-98A6-99362B703157}" destId="{34B3AC1B-E797-4E81-A971-375814CC1F16}" srcOrd="0" destOrd="0" presId="urn:microsoft.com/office/officeart/2008/layout/LinedList"/>
    <dgm:cxn modelId="{3426D56B-3948-40BF-B813-49304D7B6FD3}" srcId="{3278E3FB-9208-4B0F-8A2F-DED9BF527355}" destId="{54490FB3-797D-4ABA-B4FD-B2F6656D171D}" srcOrd="3" destOrd="0" parTransId="{307AC4AB-5C2B-429D-8291-3FB1355F5D8B}" sibTransId="{3375CFBA-BF00-4C52-A67B-BC90E2AF9155}"/>
    <dgm:cxn modelId="{9222804E-E13B-44B5-8425-89D81F4E1D65}" srcId="{3278E3FB-9208-4B0F-8A2F-DED9BF527355}" destId="{F1BD1CFC-3941-45D6-85A8-CD9E777E4BC4}" srcOrd="1" destOrd="0" parTransId="{1ED529A0-8E05-49D8-B2B2-0BB010A4E800}" sibTransId="{894A9559-52A5-40C3-BCBF-CDBDE43089C2}"/>
    <dgm:cxn modelId="{D313888A-023C-417D-A2CF-F5BB291F7F5D}" type="presOf" srcId="{F1BD1CFC-3941-45D6-85A8-CD9E777E4BC4}" destId="{75A0A297-76E4-4A64-8452-CD8CE1716F3B}" srcOrd="0" destOrd="0" presId="urn:microsoft.com/office/officeart/2008/layout/LinedList"/>
    <dgm:cxn modelId="{7FE258AD-CBC7-45BE-8B96-6BBD37CC1D08}" type="presOf" srcId="{54490FB3-797D-4ABA-B4FD-B2F6656D171D}" destId="{A2FBF305-41AC-4A43-9128-772C40A76639}" srcOrd="0" destOrd="0" presId="urn:microsoft.com/office/officeart/2008/layout/LinedList"/>
    <dgm:cxn modelId="{C24AA3C7-6637-474C-97CF-476A215DDA49}" srcId="{3278E3FB-9208-4B0F-8A2F-DED9BF527355}" destId="{AEF4AE76-5F9C-453F-98A6-99362B703157}" srcOrd="0" destOrd="0" parTransId="{68C0248E-50D6-4AC9-91B3-0FF2DA91DF06}" sibTransId="{C1364995-3C02-4084-AA70-64904EFF1BA1}"/>
    <dgm:cxn modelId="{EC134CCA-4CCC-40B8-97A3-D95080E19E64}" type="presOf" srcId="{89B8843C-78E2-4684-9C08-D00C5DBBB5B7}" destId="{4CD7B2B2-B6ED-4D16-9A05-DA713A8836D1}" srcOrd="0" destOrd="0" presId="urn:microsoft.com/office/officeart/2008/layout/LinedList"/>
    <dgm:cxn modelId="{9FF036D9-60F6-45B3-B0CF-B78EAFE5A93C}" srcId="{3278E3FB-9208-4B0F-8A2F-DED9BF527355}" destId="{89B8843C-78E2-4684-9C08-D00C5DBBB5B7}" srcOrd="2" destOrd="0" parTransId="{D7BC7558-66E9-4A7D-824F-F3ADE51BEBC0}" sibTransId="{A970E4F1-FD5E-4D3B-9622-8A877E2F9269}"/>
    <dgm:cxn modelId="{152013FE-7FE2-47C6-A149-E11FB65A6433}" type="presOf" srcId="{3278E3FB-9208-4B0F-8A2F-DED9BF527355}" destId="{E1EE2F79-EA6F-49FA-9902-66F11F734E89}" srcOrd="0" destOrd="0" presId="urn:microsoft.com/office/officeart/2008/layout/LinedList"/>
    <dgm:cxn modelId="{7576E779-EA88-482B-9EA1-8E1AE3B2B73C}" type="presParOf" srcId="{E1EE2F79-EA6F-49FA-9902-66F11F734E89}" destId="{F4067B9C-FE4A-469E-9C5E-B21E406324F4}" srcOrd="0" destOrd="0" presId="urn:microsoft.com/office/officeart/2008/layout/LinedList"/>
    <dgm:cxn modelId="{7A58BD24-999F-45E4-A636-1DC8DE22D92B}" type="presParOf" srcId="{E1EE2F79-EA6F-49FA-9902-66F11F734E89}" destId="{162E83A6-C66E-43D9-8D3D-BF6082E86BB9}" srcOrd="1" destOrd="0" presId="urn:microsoft.com/office/officeart/2008/layout/LinedList"/>
    <dgm:cxn modelId="{C62F821F-570C-4B9B-A674-4DE0965C619F}" type="presParOf" srcId="{162E83A6-C66E-43D9-8D3D-BF6082E86BB9}" destId="{34B3AC1B-E797-4E81-A971-375814CC1F16}" srcOrd="0" destOrd="0" presId="urn:microsoft.com/office/officeart/2008/layout/LinedList"/>
    <dgm:cxn modelId="{2C5D87AA-EB1F-4897-96FC-1B70F0FA5335}" type="presParOf" srcId="{162E83A6-C66E-43D9-8D3D-BF6082E86BB9}" destId="{465A71B7-729B-4458-8908-6616FFA8F1E4}" srcOrd="1" destOrd="0" presId="urn:microsoft.com/office/officeart/2008/layout/LinedList"/>
    <dgm:cxn modelId="{D9BB1BFD-31BD-4B3C-A6AB-B8299E168EA2}" type="presParOf" srcId="{E1EE2F79-EA6F-49FA-9902-66F11F734E89}" destId="{F8F9B506-DB4A-4867-9A24-4EFE0CB71C42}" srcOrd="2" destOrd="0" presId="urn:microsoft.com/office/officeart/2008/layout/LinedList"/>
    <dgm:cxn modelId="{A3D52A5C-6407-4B9B-9CD0-82970F37452D}" type="presParOf" srcId="{E1EE2F79-EA6F-49FA-9902-66F11F734E89}" destId="{F8C45A1B-B790-4782-9B6E-93322487624E}" srcOrd="3" destOrd="0" presId="urn:microsoft.com/office/officeart/2008/layout/LinedList"/>
    <dgm:cxn modelId="{27BECD31-F55B-46C1-BE85-9A6AE1DBF53D}" type="presParOf" srcId="{F8C45A1B-B790-4782-9B6E-93322487624E}" destId="{75A0A297-76E4-4A64-8452-CD8CE1716F3B}" srcOrd="0" destOrd="0" presId="urn:microsoft.com/office/officeart/2008/layout/LinedList"/>
    <dgm:cxn modelId="{BD882FA6-771C-410B-999C-84F436532375}" type="presParOf" srcId="{F8C45A1B-B790-4782-9B6E-93322487624E}" destId="{5B656572-42D1-43A9-BA5B-9538AFA2E8B6}" srcOrd="1" destOrd="0" presId="urn:microsoft.com/office/officeart/2008/layout/LinedList"/>
    <dgm:cxn modelId="{CB93DDFB-F807-4DB1-9302-B6DCB2596A8E}" type="presParOf" srcId="{E1EE2F79-EA6F-49FA-9902-66F11F734E89}" destId="{E20F9D96-0A82-40B4-ABEB-38D1B0802B2E}" srcOrd="4" destOrd="0" presId="urn:microsoft.com/office/officeart/2008/layout/LinedList"/>
    <dgm:cxn modelId="{81CCD0C1-E9E3-4AC2-A5AF-F8428A5ED711}" type="presParOf" srcId="{E1EE2F79-EA6F-49FA-9902-66F11F734E89}" destId="{CC5B5827-4B9C-4DD2-BBA7-1B37EDC98766}" srcOrd="5" destOrd="0" presId="urn:microsoft.com/office/officeart/2008/layout/LinedList"/>
    <dgm:cxn modelId="{B3AB24CF-9A7C-4E0F-8209-F405E22472F6}" type="presParOf" srcId="{CC5B5827-4B9C-4DD2-BBA7-1B37EDC98766}" destId="{4CD7B2B2-B6ED-4D16-9A05-DA713A8836D1}" srcOrd="0" destOrd="0" presId="urn:microsoft.com/office/officeart/2008/layout/LinedList"/>
    <dgm:cxn modelId="{22D50437-49E0-4EE1-8F60-D3A380F34CAB}" type="presParOf" srcId="{CC5B5827-4B9C-4DD2-BBA7-1B37EDC98766}" destId="{898FB753-F0B4-450C-8D10-8D34F0FB0B4A}" srcOrd="1" destOrd="0" presId="urn:microsoft.com/office/officeart/2008/layout/LinedList"/>
    <dgm:cxn modelId="{069B98FF-A7C1-4A2A-8FC7-137D91D32297}" type="presParOf" srcId="{E1EE2F79-EA6F-49FA-9902-66F11F734E89}" destId="{2A92C848-0611-400B-874C-F0430BC414E2}" srcOrd="6" destOrd="0" presId="urn:microsoft.com/office/officeart/2008/layout/LinedList"/>
    <dgm:cxn modelId="{5132E0FF-4718-4C67-B192-38E373D791AE}" type="presParOf" srcId="{E1EE2F79-EA6F-49FA-9902-66F11F734E89}" destId="{0A4C36C6-3FB1-460B-83A8-0A4110A86E1A}" srcOrd="7" destOrd="0" presId="urn:microsoft.com/office/officeart/2008/layout/LinedList"/>
    <dgm:cxn modelId="{1E48F136-FDAB-41B2-A100-02CB37AB3A9F}" type="presParOf" srcId="{0A4C36C6-3FB1-460B-83A8-0A4110A86E1A}" destId="{A2FBF305-41AC-4A43-9128-772C40A76639}" srcOrd="0" destOrd="0" presId="urn:microsoft.com/office/officeart/2008/layout/LinedList"/>
    <dgm:cxn modelId="{149957C2-78A7-4C3D-9A1B-28230BFFA250}" type="presParOf" srcId="{0A4C36C6-3FB1-460B-83A8-0A4110A86E1A}" destId="{7F762C76-3B48-4272-BA78-43F7C317E47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dirty="0">
              <a:latin typeface="Arial" panose="020B0604020202020204" pitchFamily="34" charset="0"/>
              <a:cs typeface="Arial" panose="020B0604020202020204" pitchFamily="34" charset="0"/>
            </a:rPr>
            <a:t>Year, Level, Recognition, Importance to You	</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82B01ED-81BF-4122-8541-57474798CB7C}">
      <dgm:prSet/>
      <dgm:spPr/>
      <dgm:t>
        <a:bodyPr/>
        <a:lstStyle/>
        <a:p>
          <a:r>
            <a:rPr lang="en-US">
              <a:latin typeface="Arial" panose="020B0604020202020204" pitchFamily="34" charset="0"/>
              <a:cs typeface="Arial" panose="020B0604020202020204" pitchFamily="34" charset="0"/>
            </a:rPr>
            <a:t>Entry and page limits: Junior – 10 entries and 1 page; Intermediate – 15 entries and 1 page; Senior – 25 entries</a:t>
          </a:r>
        </a:p>
      </dgm:t>
    </dgm:pt>
    <dgm:pt modelId="{C5FB9929-9ADB-446F-8887-78F67FD7EADE}" type="par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D9EDAAA-7074-4014-8682-FE6698611590}" type="sib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DD97635E-D241-4C8F-B70A-CADD65FA870A}" type="pres">
      <dgm:prSet presAssocID="{209B18C0-5840-455C-8446-B786DFB5ECC2}" presName="parentText" presStyleLbl="node1" presStyleIdx="0" presStyleCnt="4">
        <dgm:presLayoutVars>
          <dgm:chMax val="0"/>
          <dgm:bulletEnabled val="1"/>
        </dgm:presLayoutVars>
      </dgm:prSet>
      <dgm:spPr/>
    </dgm:pt>
    <dgm:pt modelId="{78471702-7C83-4C05-9406-ED14C9872BEA}" type="pres">
      <dgm:prSet presAssocID="{8E9BF21E-F91B-4E07-A458-ADFB648DB9E9}" presName="spacer" presStyleCnt="0"/>
      <dgm:spPr/>
    </dgm:pt>
    <dgm:pt modelId="{5DF9E6A4-AFC7-4DAC-8900-789B7F4CBA6E}" type="pres">
      <dgm:prSet presAssocID="{C2DBB7EA-7BF6-4335-9BC9-DAA422C67785}" presName="parentText" presStyleLbl="node1" presStyleIdx="1" presStyleCnt="4">
        <dgm:presLayoutVars>
          <dgm:chMax val="0"/>
          <dgm:bulletEnabled val="1"/>
        </dgm:presLayoutVars>
      </dgm:prSet>
      <dgm:spPr/>
    </dgm:pt>
    <dgm:pt modelId="{FF771706-CB6E-463D-8AC5-A58A14EB1D87}" type="pres">
      <dgm:prSet presAssocID="{6F817490-B8E4-4F09-A66A-56E7DA57125B}" presName="spacer" presStyleCnt="0"/>
      <dgm:spPr/>
    </dgm:pt>
    <dgm:pt modelId="{BC848189-5386-4B5D-9926-E92754079566}" type="pres">
      <dgm:prSet presAssocID="{682B01ED-81BF-4122-8541-57474798CB7C}" presName="parentText" presStyleLbl="node1" presStyleIdx="2" presStyleCnt="4">
        <dgm:presLayoutVars>
          <dgm:chMax val="0"/>
          <dgm:bulletEnabled val="1"/>
        </dgm:presLayoutVars>
      </dgm:prSet>
      <dgm:spPr/>
    </dgm:pt>
    <dgm:pt modelId="{BD441E4F-6C39-475D-A5A2-3AD1B0151654}" type="pres">
      <dgm:prSet presAssocID="{9D9EDAAA-7074-4014-8682-FE6698611590}" presName="spacer" presStyleCnt="0"/>
      <dgm:spPr/>
    </dgm:pt>
    <dgm:pt modelId="{91A97A25-AE68-41A2-B54B-AE2ED6320D85}" type="pres">
      <dgm:prSet presAssocID="{D1C59AC4-435E-4840-A3C8-E496249D7F6B}" presName="parentText" presStyleLbl="node1" presStyleIdx="3" presStyleCnt="4">
        <dgm:presLayoutVars>
          <dgm:chMax val="0"/>
          <dgm:bulletEnabled val="1"/>
        </dgm:presLayoutVars>
      </dgm:prSet>
      <dgm:spPr/>
    </dgm:pt>
  </dgm:ptLst>
  <dgm:cxnLst>
    <dgm:cxn modelId="{DCCE8216-28EA-4431-BEC6-DDBE1F2319E9}" type="presOf" srcId="{682B01ED-81BF-4122-8541-57474798CB7C}" destId="{BC848189-5386-4B5D-9926-E92754079566}" srcOrd="0" destOrd="0" presId="urn:microsoft.com/office/officeart/2005/8/layout/vList2"/>
    <dgm:cxn modelId="{D8B7011F-611E-471F-8DE9-EAAF529A4241}" type="presOf" srcId="{C2DBB7EA-7BF6-4335-9BC9-DAA422C67785}" destId="{5DF9E6A4-AFC7-4DAC-8900-789B7F4CBA6E}" srcOrd="0" destOrd="0" presId="urn:microsoft.com/office/officeart/2005/8/layout/vList2"/>
    <dgm:cxn modelId="{0D5C2D6C-4093-4F9C-8B79-273EF24EE173}" srcId="{7C82BA32-5BB4-4429-84E2-4466A80ADA7A}" destId="{209B18C0-5840-455C-8446-B786DFB5ECC2}" srcOrd="0"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2089E157-15B7-4BA7-B0EF-9084B7F7C2A7}" srcId="{7C82BA32-5BB4-4429-84E2-4466A80ADA7A}" destId="{C2DBB7EA-7BF6-4335-9BC9-DAA422C67785}" srcOrd="1" destOrd="0" parTransId="{E72A458D-1049-4DCC-B53B-93DF6720C75F}" sibTransId="{6F817490-B8E4-4F09-A66A-56E7DA57125B}"/>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78C10BBA-C77F-4149-96BB-60F1979E7EE2}" type="presOf" srcId="{D1C59AC4-435E-4840-A3C8-E496249D7F6B}" destId="{91A97A25-AE68-41A2-B54B-AE2ED6320D85}" srcOrd="0" destOrd="0" presId="urn:microsoft.com/office/officeart/2005/8/layout/vList2"/>
    <dgm:cxn modelId="{A2AA80FC-6542-474F-A0F2-C9EFA1519E32}" srcId="{7C82BA32-5BB4-4429-84E2-4466A80ADA7A}" destId="{682B01ED-81BF-4122-8541-57474798CB7C}" srcOrd="2" destOrd="0" parTransId="{C5FB9929-9ADB-446F-8887-78F67FD7EADE}" sibTransId="{9D9EDAAA-7074-4014-8682-FE6698611590}"/>
    <dgm:cxn modelId="{CA85BAC5-E462-4992-89AE-804FD0FFF781}" type="presParOf" srcId="{9CA9DEB4-6A41-4947-BF4A-C4901A28C9C1}" destId="{DD97635E-D241-4C8F-B70A-CADD65FA870A}" srcOrd="0" destOrd="0" presId="urn:microsoft.com/office/officeart/2005/8/layout/vList2"/>
    <dgm:cxn modelId="{2766F00B-A24F-48D9-8E0C-8DA9103A5952}" type="presParOf" srcId="{9CA9DEB4-6A41-4947-BF4A-C4901A28C9C1}" destId="{78471702-7C83-4C05-9406-ED14C9872BEA}" srcOrd="1" destOrd="0" presId="urn:microsoft.com/office/officeart/2005/8/layout/vList2"/>
    <dgm:cxn modelId="{3237526F-DEDB-4B86-BA1F-1DFD694B7404}" type="presParOf" srcId="{9CA9DEB4-6A41-4947-BF4A-C4901A28C9C1}" destId="{5DF9E6A4-AFC7-4DAC-8900-789B7F4CBA6E}" srcOrd="2" destOrd="0" presId="urn:microsoft.com/office/officeart/2005/8/layout/vList2"/>
    <dgm:cxn modelId="{BD0A23DD-A44E-495B-BB38-4C97CBA81611}" type="presParOf" srcId="{9CA9DEB4-6A41-4947-BF4A-C4901A28C9C1}" destId="{FF771706-CB6E-463D-8AC5-A58A14EB1D87}" srcOrd="3" destOrd="0" presId="urn:microsoft.com/office/officeart/2005/8/layout/vList2"/>
    <dgm:cxn modelId="{C0731558-AB28-4990-9EAB-E15FA3AC5682}" type="presParOf" srcId="{9CA9DEB4-6A41-4947-BF4A-C4901A28C9C1}" destId="{BC848189-5386-4B5D-9926-E92754079566}" srcOrd="4" destOrd="0" presId="urn:microsoft.com/office/officeart/2005/8/layout/vList2"/>
    <dgm:cxn modelId="{8D289158-402C-4314-8628-3DB1BFDB9FD6}" type="presParOf" srcId="{9CA9DEB4-6A41-4947-BF4A-C4901A28C9C1}" destId="{BD441E4F-6C39-475D-A5A2-3AD1B0151654}" srcOrd="5" destOrd="0" presId="urn:microsoft.com/office/officeart/2005/8/layout/vList2"/>
    <dgm:cxn modelId="{EB4F5D4E-1EEE-49C5-91B8-99BD0641A4DA}" type="presParOf" srcId="{9CA9DEB4-6A41-4947-BF4A-C4901A28C9C1}" destId="{91A97A25-AE68-41A2-B54B-AE2ED6320D8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dirty="0">
              <a:latin typeface="Arial" panose="020B0604020202020204" pitchFamily="34" charset="0"/>
              <a:cs typeface="Arial" panose="020B0604020202020204" pitchFamily="34" charset="0"/>
            </a:rPr>
            <a:t> Limit to 1 page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11AF0D15-28B3-4E40-BBE0-87813CD8EB7F}">
      <dgm:prSet/>
      <dgm:spPr/>
      <dgm:t>
        <a:bodyPr/>
        <a:lstStyle/>
        <a:p>
          <a:r>
            <a:rPr lang="en-US" dirty="0">
              <a:latin typeface="Arial" panose="020B0604020202020204" pitchFamily="34" charset="0"/>
              <a:cs typeface="Arial" panose="020B0604020202020204" pitchFamily="34" charset="0"/>
            </a:rPr>
            <a:t>List leadership, community service, awards, and recognition from OTHER activities such as school, church, and other community organizations</a:t>
          </a:r>
        </a:p>
      </dgm:t>
    </dgm:pt>
    <dgm:pt modelId="{BBE0ECC9-0676-4BE3-8933-0A8AEF2AC95B}" type="parTrans" cxnId="{8F6CC945-3FE2-47A5-AEAF-670B197F2089}">
      <dgm:prSet/>
      <dgm:spPr/>
      <dgm:t>
        <a:bodyPr/>
        <a:lstStyle/>
        <a:p>
          <a:endParaRPr lang="en-US">
            <a:latin typeface="Arial" panose="020B0604020202020204" pitchFamily="34" charset="0"/>
            <a:cs typeface="Arial" panose="020B0604020202020204" pitchFamily="34" charset="0"/>
          </a:endParaRPr>
        </a:p>
      </dgm:t>
    </dgm:pt>
    <dgm:pt modelId="{3944B9DB-1DC4-454F-97F3-5133F2AEC318}" type="sibTrans" cxnId="{8F6CC945-3FE2-47A5-AEAF-670B197F2089}">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27D0E420-07F4-484C-929D-0105C493DFE5}" type="pres">
      <dgm:prSet presAssocID="{11AF0D15-28B3-4E40-BBE0-87813CD8EB7F}" presName="parentText" presStyleLbl="node1" presStyleIdx="0" presStyleCnt="3">
        <dgm:presLayoutVars>
          <dgm:chMax val="0"/>
          <dgm:bulletEnabled val="1"/>
        </dgm:presLayoutVars>
      </dgm:prSet>
      <dgm:spPr/>
    </dgm:pt>
    <dgm:pt modelId="{6D487421-387F-47EC-9197-E8F17FFFC2A9}" type="pres">
      <dgm:prSet presAssocID="{3944B9DB-1DC4-454F-97F3-5133F2AEC318}" presName="spacer" presStyleCnt="0"/>
      <dgm:spPr/>
    </dgm:pt>
    <dgm:pt modelId="{DD97635E-D241-4C8F-B70A-CADD65FA870A}" type="pres">
      <dgm:prSet presAssocID="{209B18C0-5840-455C-8446-B786DFB5ECC2}" presName="parentText" presStyleLbl="node1" presStyleIdx="1" presStyleCnt="3">
        <dgm:presLayoutVars>
          <dgm:chMax val="0"/>
          <dgm:bulletEnabled val="1"/>
        </dgm:presLayoutVars>
      </dgm:prSet>
      <dgm:spPr/>
    </dgm:pt>
    <dgm:pt modelId="{78471702-7C83-4C05-9406-ED14C9872BEA}" type="pres">
      <dgm:prSet presAssocID="{8E9BF21E-F91B-4E07-A458-ADFB648DB9E9}" presName="spacer" presStyleCnt="0"/>
      <dgm:spPr/>
    </dgm:pt>
    <dgm:pt modelId="{5DF9E6A4-AFC7-4DAC-8900-789B7F4CBA6E}" type="pres">
      <dgm:prSet presAssocID="{C2DBB7EA-7BF6-4335-9BC9-DAA422C67785}" presName="parentText" presStyleLbl="node1" presStyleIdx="2" presStyleCnt="3">
        <dgm:presLayoutVars>
          <dgm:chMax val="0"/>
          <dgm:bulletEnabled val="1"/>
        </dgm:presLayoutVars>
      </dgm:prSet>
      <dgm:spPr/>
    </dgm:pt>
  </dgm:ptLst>
  <dgm:cxnLst>
    <dgm:cxn modelId="{D8B7011F-611E-471F-8DE9-EAAF529A4241}" type="presOf" srcId="{C2DBB7EA-7BF6-4335-9BC9-DAA422C67785}" destId="{5DF9E6A4-AFC7-4DAC-8900-789B7F4CBA6E}" srcOrd="0" destOrd="0" presId="urn:microsoft.com/office/officeart/2005/8/layout/vList2"/>
    <dgm:cxn modelId="{8F6CC945-3FE2-47A5-AEAF-670B197F2089}" srcId="{7C82BA32-5BB4-4429-84E2-4466A80ADA7A}" destId="{11AF0D15-28B3-4E40-BBE0-87813CD8EB7F}" srcOrd="0" destOrd="0" parTransId="{BBE0ECC9-0676-4BE3-8933-0A8AEF2AC95B}" sibTransId="{3944B9DB-1DC4-454F-97F3-5133F2AEC318}"/>
    <dgm:cxn modelId="{0D5C2D6C-4093-4F9C-8B79-273EF24EE173}" srcId="{7C82BA32-5BB4-4429-84E2-4466A80ADA7A}" destId="{209B18C0-5840-455C-8446-B786DFB5ECC2}" srcOrd="1" destOrd="0" parTransId="{DF57A945-2FB5-4382-A5F9-956F2A29BF1C}" sibTransId="{8E9BF21E-F91B-4E07-A458-ADFB648DB9E9}"/>
    <dgm:cxn modelId="{2089E157-15B7-4BA7-B0EF-9084B7F7C2A7}" srcId="{7C82BA32-5BB4-4429-84E2-4466A80ADA7A}" destId="{C2DBB7EA-7BF6-4335-9BC9-DAA422C67785}" srcOrd="2" destOrd="0" parTransId="{E72A458D-1049-4DCC-B53B-93DF6720C75F}" sibTransId="{6F817490-B8E4-4F09-A66A-56E7DA57125B}"/>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AFECB1FE-B71D-41FE-9EB3-D4047B64DFCB}" type="presOf" srcId="{11AF0D15-28B3-4E40-BBE0-87813CD8EB7F}" destId="{27D0E420-07F4-484C-929D-0105C493DFE5}" srcOrd="0" destOrd="0" presId="urn:microsoft.com/office/officeart/2005/8/layout/vList2"/>
    <dgm:cxn modelId="{D2BDA2D1-6006-4424-ABAB-576EE6BF8DEB}" type="presParOf" srcId="{9CA9DEB4-6A41-4947-BF4A-C4901A28C9C1}" destId="{27D0E420-07F4-484C-929D-0105C493DFE5}" srcOrd="0" destOrd="0" presId="urn:microsoft.com/office/officeart/2005/8/layout/vList2"/>
    <dgm:cxn modelId="{5F0B1D59-A915-4105-8913-2B9A61388B2C}" type="presParOf" srcId="{9CA9DEB4-6A41-4947-BF4A-C4901A28C9C1}" destId="{6D487421-387F-47EC-9197-E8F17FFFC2A9}" srcOrd="1" destOrd="0" presId="urn:microsoft.com/office/officeart/2005/8/layout/vList2"/>
    <dgm:cxn modelId="{CA85BAC5-E462-4992-89AE-804FD0FFF781}" type="presParOf" srcId="{9CA9DEB4-6A41-4947-BF4A-C4901A28C9C1}" destId="{DD97635E-D241-4C8F-B70A-CADD65FA870A}" srcOrd="2" destOrd="0" presId="urn:microsoft.com/office/officeart/2005/8/layout/vList2"/>
    <dgm:cxn modelId="{2766F00B-A24F-48D9-8E0C-8DA9103A5952}" type="presParOf" srcId="{9CA9DEB4-6A41-4947-BF4A-C4901A28C9C1}" destId="{78471702-7C83-4C05-9406-ED14C9872BEA}" srcOrd="3" destOrd="0" presId="urn:microsoft.com/office/officeart/2005/8/layout/vList2"/>
    <dgm:cxn modelId="{3237526F-DEDB-4B86-BA1F-1DFD694B7404}" type="presParOf" srcId="{9CA9DEB4-6A41-4947-BF4A-C4901A28C9C1}" destId="{5DF9E6A4-AFC7-4DAC-8900-789B7F4CBA6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C2DBB7EA-7BF6-4335-9BC9-DAA422C67785}">
      <dgm:prSet/>
      <dgm:spPr/>
      <dgm:t>
        <a:bodyPr/>
        <a:lstStyle/>
        <a:p>
          <a:r>
            <a:rPr lang="en-US" dirty="0">
              <a:latin typeface="Arial" panose="020B0604020202020204" pitchFamily="34" charset="0"/>
              <a:cs typeface="Arial" panose="020B0604020202020204" pitchFamily="34" charset="0"/>
            </a:rPr>
            <a:t>Answer : As of today, what career would you choose?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20208A6A-FFB4-4164-B710-81611C256DD0}">
      <dgm:prSet/>
      <dgm:spPr/>
      <dgm:t>
        <a:bodyPr/>
        <a:lstStyle/>
        <a:p>
          <a:r>
            <a:rPr lang="en-US" i="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gm:t>
    </dgm:pt>
    <dgm:pt modelId="{7447ADCA-6683-4EB7-8CCF-1B12D163A680}" type="par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A01FC819-A498-42C8-9208-5A3BAB85B2B8}" type="sib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9A5A348B-382B-451E-A2C0-CCCC4396F29A}">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3DB0DB45-602B-4EFE-85BE-9638A54B60D3}" type="par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5658E6C1-8AE7-491D-89FE-1012D7BC070E}" type="sib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98F1D4B3-F948-48F8-92CB-DF92F00CEFFC}">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15 entries </a:t>
          </a:r>
        </a:p>
      </dgm:t>
    </dgm:pt>
    <dgm:pt modelId="{19937275-C9A5-4E75-A557-4AEBF90CA8CE}" type="par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2F562C1-4F63-4659-A6A5-7F3F4450F638}" type="sib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3F6E6A29-BB44-466E-8139-13C6051B1667}">
      <dgm:prSet/>
      <dgm:spPr/>
      <dgm:t>
        <a:bodyPr/>
        <a:lstStyle/>
        <a:p>
          <a:r>
            <a:rPr lang="en-US" dirty="0">
              <a:latin typeface="Arial" panose="020B0604020202020204" pitchFamily="34" charset="0"/>
              <a:cs typeface="Arial" panose="020B0604020202020204" pitchFamily="34" charset="0"/>
            </a:rPr>
            <a:t>Limit to 1 page</a:t>
          </a:r>
        </a:p>
      </dgm:t>
    </dgm:pt>
    <dgm:pt modelId="{EF7D0230-A2FB-4659-94B7-3226AEED60DD}" type="parTrans" cxnId="{C7641B52-B6D4-48D0-BC26-711C03F9ED00}">
      <dgm:prSet/>
      <dgm:spPr/>
      <dgm:t>
        <a:bodyPr/>
        <a:lstStyle/>
        <a:p>
          <a:endParaRPr lang="en-US">
            <a:latin typeface="Arial" panose="020B0604020202020204" pitchFamily="34" charset="0"/>
            <a:cs typeface="Arial" panose="020B0604020202020204" pitchFamily="34" charset="0"/>
          </a:endParaRPr>
        </a:p>
      </dgm:t>
    </dgm:pt>
    <dgm:pt modelId="{C265D7B9-34F0-4E33-9639-2CC88974B4E1}" type="sibTrans" cxnId="{C7641B52-B6D4-48D0-BC26-711C03F9ED00}">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5DF9E6A4-AFC7-4DAC-8900-789B7F4CBA6E}" type="pres">
      <dgm:prSet presAssocID="{C2DBB7EA-7BF6-4335-9BC9-DAA422C67785}" presName="parentText" presStyleLbl="node1" presStyleIdx="0" presStyleCnt="5">
        <dgm:presLayoutVars>
          <dgm:chMax val="0"/>
          <dgm:bulletEnabled val="1"/>
        </dgm:presLayoutVars>
      </dgm:prSet>
      <dgm:spPr/>
    </dgm:pt>
    <dgm:pt modelId="{1E149EC8-9878-4C7F-8219-B480F45AC339}" type="pres">
      <dgm:prSet presAssocID="{6F817490-B8E4-4F09-A66A-56E7DA57125B}" presName="spacer" presStyleCnt="0"/>
      <dgm:spPr/>
    </dgm:pt>
    <dgm:pt modelId="{8C689B68-094F-46CD-ABC8-05D10A318D14}" type="pres">
      <dgm:prSet presAssocID="{20208A6A-FFB4-4164-B710-81611C256DD0}" presName="parentText" presStyleLbl="node1" presStyleIdx="1" presStyleCnt="5">
        <dgm:presLayoutVars>
          <dgm:chMax val="0"/>
          <dgm:bulletEnabled val="1"/>
        </dgm:presLayoutVars>
      </dgm:prSet>
      <dgm:spPr/>
    </dgm:pt>
    <dgm:pt modelId="{0AD38CD1-38F8-4B4C-BD93-11B74596E71B}" type="pres">
      <dgm:prSet presAssocID="{A01FC819-A498-42C8-9208-5A3BAB85B2B8}" presName="spacer" presStyleCnt="0"/>
      <dgm:spPr/>
    </dgm:pt>
    <dgm:pt modelId="{8EAED1FE-29A3-4E77-9337-B1412CBFAC25}" type="pres">
      <dgm:prSet presAssocID="{9A5A348B-382B-451E-A2C0-CCCC4396F29A}" presName="parentText" presStyleLbl="node1" presStyleIdx="2" presStyleCnt="5">
        <dgm:presLayoutVars>
          <dgm:chMax val="0"/>
          <dgm:bulletEnabled val="1"/>
        </dgm:presLayoutVars>
      </dgm:prSet>
      <dgm:spPr/>
    </dgm:pt>
    <dgm:pt modelId="{9106F039-49DA-4AE7-8E14-041FD94AEAF0}" type="pres">
      <dgm:prSet presAssocID="{5658E6C1-8AE7-491D-89FE-1012D7BC070E}" presName="spacer" presStyleCnt="0"/>
      <dgm:spPr/>
    </dgm:pt>
    <dgm:pt modelId="{BA21330A-8CDA-4ED3-A9DF-E809BFCC1CFE}" type="pres">
      <dgm:prSet presAssocID="{98F1D4B3-F948-48F8-92CB-DF92F00CEFFC}" presName="parentText" presStyleLbl="node1" presStyleIdx="3" presStyleCnt="5">
        <dgm:presLayoutVars>
          <dgm:chMax val="0"/>
          <dgm:bulletEnabled val="1"/>
        </dgm:presLayoutVars>
      </dgm:prSet>
      <dgm:spPr/>
    </dgm:pt>
    <dgm:pt modelId="{8B3D6773-F753-4F1E-83AC-97BFC601377A}" type="pres">
      <dgm:prSet presAssocID="{52F562C1-4F63-4659-A6A5-7F3F4450F638}" presName="spacer" presStyleCnt="0"/>
      <dgm:spPr/>
    </dgm:pt>
    <dgm:pt modelId="{41913EB4-C29E-4DFB-9AB0-490CE4707542}" type="pres">
      <dgm:prSet presAssocID="{3F6E6A29-BB44-466E-8139-13C6051B1667}" presName="parentText" presStyleLbl="node1" presStyleIdx="4" presStyleCnt="5">
        <dgm:presLayoutVars>
          <dgm:chMax val="0"/>
          <dgm:bulletEnabled val="1"/>
        </dgm:presLayoutVars>
      </dgm:prSet>
      <dgm:spPr/>
    </dgm:pt>
  </dgm:ptLst>
  <dgm:cxnLst>
    <dgm:cxn modelId="{B431F912-4AC8-4C83-8269-B17895B77A72}" type="presOf" srcId="{9A5A348B-382B-451E-A2C0-CCCC4396F29A}" destId="{8EAED1FE-29A3-4E77-9337-B1412CBFAC25}" srcOrd="0" destOrd="0" presId="urn:microsoft.com/office/officeart/2005/8/layout/vList2"/>
    <dgm:cxn modelId="{D8B7011F-611E-471F-8DE9-EAAF529A4241}" type="presOf" srcId="{C2DBB7EA-7BF6-4335-9BC9-DAA422C67785}" destId="{5DF9E6A4-AFC7-4DAC-8900-789B7F4CBA6E}" srcOrd="0" destOrd="0" presId="urn:microsoft.com/office/officeart/2005/8/layout/vList2"/>
    <dgm:cxn modelId="{15C94C24-A9CC-4DF0-9549-0DE3A831683B}" srcId="{7C82BA32-5BB4-4429-84E2-4466A80ADA7A}" destId="{20208A6A-FFB4-4164-B710-81611C256DD0}" srcOrd="1" destOrd="0" parTransId="{7447ADCA-6683-4EB7-8CCF-1B12D163A680}" sibTransId="{A01FC819-A498-42C8-9208-5A3BAB85B2B8}"/>
    <dgm:cxn modelId="{EBF4384C-826A-40A2-A933-88E997F3998C}" type="presOf" srcId="{20208A6A-FFB4-4164-B710-81611C256DD0}" destId="{8C689B68-094F-46CD-ABC8-05D10A318D14}" srcOrd="0" destOrd="0" presId="urn:microsoft.com/office/officeart/2005/8/layout/vList2"/>
    <dgm:cxn modelId="{C7641B52-B6D4-48D0-BC26-711C03F9ED00}" srcId="{7C82BA32-5BB4-4429-84E2-4466A80ADA7A}" destId="{3F6E6A29-BB44-466E-8139-13C6051B1667}" srcOrd="4" destOrd="0" parTransId="{EF7D0230-A2FB-4659-94B7-3226AEED60DD}" sibTransId="{C265D7B9-34F0-4E33-9639-2CC88974B4E1}"/>
    <dgm:cxn modelId="{2089E157-15B7-4BA7-B0EF-9084B7F7C2A7}" srcId="{7C82BA32-5BB4-4429-84E2-4466A80ADA7A}" destId="{C2DBB7EA-7BF6-4335-9BC9-DAA422C67785}" srcOrd="0" destOrd="0" parTransId="{E72A458D-1049-4DCC-B53B-93DF6720C75F}" sibTransId="{6F817490-B8E4-4F09-A66A-56E7DA57125B}"/>
    <dgm:cxn modelId="{BE199E87-6E9B-47F8-87CD-7A74B446B22E}" srcId="{7C82BA32-5BB4-4429-84E2-4466A80ADA7A}" destId="{9A5A348B-382B-451E-A2C0-CCCC4396F29A}" srcOrd="2" destOrd="0" parTransId="{3DB0DB45-602B-4EFE-85BE-9638A54B60D3}" sibTransId="{5658E6C1-8AE7-491D-89FE-1012D7BC070E}"/>
    <dgm:cxn modelId="{1408B3A6-A664-4ECD-894D-CE3D2987ACAF}" type="presOf" srcId="{7C82BA32-5BB4-4429-84E2-4466A80ADA7A}" destId="{9CA9DEB4-6A41-4947-BF4A-C4901A28C9C1}" srcOrd="0" destOrd="0" presId="urn:microsoft.com/office/officeart/2005/8/layout/vList2"/>
    <dgm:cxn modelId="{B33ED6CF-1C50-4487-B60A-A87272E97E7F}" type="presOf" srcId="{98F1D4B3-F948-48F8-92CB-DF92F00CEFFC}" destId="{BA21330A-8CDA-4ED3-A9DF-E809BFCC1CFE}" srcOrd="0" destOrd="0" presId="urn:microsoft.com/office/officeart/2005/8/layout/vList2"/>
    <dgm:cxn modelId="{198E6AD6-1E34-49AC-8560-1FE7D2E05D83}" type="presOf" srcId="{3F6E6A29-BB44-466E-8139-13C6051B1667}" destId="{41913EB4-C29E-4DFB-9AB0-490CE4707542}" srcOrd="0" destOrd="0" presId="urn:microsoft.com/office/officeart/2005/8/layout/vList2"/>
    <dgm:cxn modelId="{980851E4-3ABD-4DC8-BC22-FE366390FBD5}" srcId="{7C82BA32-5BB4-4429-84E2-4466A80ADA7A}" destId="{98F1D4B3-F948-48F8-92CB-DF92F00CEFFC}" srcOrd="3" destOrd="0" parTransId="{19937275-C9A5-4E75-A557-4AEBF90CA8CE}" sibTransId="{52F562C1-4F63-4659-A6A5-7F3F4450F638}"/>
    <dgm:cxn modelId="{3237526F-DEDB-4B86-BA1F-1DFD694B7404}" type="presParOf" srcId="{9CA9DEB4-6A41-4947-BF4A-C4901A28C9C1}" destId="{5DF9E6A4-AFC7-4DAC-8900-789B7F4CBA6E}" srcOrd="0" destOrd="0" presId="urn:microsoft.com/office/officeart/2005/8/layout/vList2"/>
    <dgm:cxn modelId="{59450BE6-E190-4AB3-B2EA-0EF8FD133A2C}" type="presParOf" srcId="{9CA9DEB4-6A41-4947-BF4A-C4901A28C9C1}" destId="{1E149EC8-9878-4C7F-8219-B480F45AC339}" srcOrd="1" destOrd="0" presId="urn:microsoft.com/office/officeart/2005/8/layout/vList2"/>
    <dgm:cxn modelId="{874EFFBD-EDA2-4515-B34C-155FAFD5F4E9}" type="presParOf" srcId="{9CA9DEB4-6A41-4947-BF4A-C4901A28C9C1}" destId="{8C689B68-094F-46CD-ABC8-05D10A318D14}" srcOrd="2" destOrd="0" presId="urn:microsoft.com/office/officeart/2005/8/layout/vList2"/>
    <dgm:cxn modelId="{0D1BEE4E-2802-4655-BFD4-A1894071246C}" type="presParOf" srcId="{9CA9DEB4-6A41-4947-BF4A-C4901A28C9C1}" destId="{0AD38CD1-38F8-4B4C-BD93-11B74596E71B}" srcOrd="3" destOrd="0" presId="urn:microsoft.com/office/officeart/2005/8/layout/vList2"/>
    <dgm:cxn modelId="{462345F3-9AAC-4B5B-AD1C-9163A69ED686}" type="presParOf" srcId="{9CA9DEB4-6A41-4947-BF4A-C4901A28C9C1}" destId="{8EAED1FE-29A3-4E77-9337-B1412CBFAC25}" srcOrd="4" destOrd="0" presId="urn:microsoft.com/office/officeart/2005/8/layout/vList2"/>
    <dgm:cxn modelId="{8081CBC0-5704-4469-8E3E-52C83BA04501}" type="presParOf" srcId="{9CA9DEB4-6A41-4947-BF4A-C4901A28C9C1}" destId="{9106F039-49DA-4AE7-8E14-041FD94AEAF0}" srcOrd="5" destOrd="0" presId="urn:microsoft.com/office/officeart/2005/8/layout/vList2"/>
    <dgm:cxn modelId="{6A81A946-FE35-4C1E-8AFC-15AB2E66791A}" type="presParOf" srcId="{9CA9DEB4-6A41-4947-BF4A-C4901A28C9C1}" destId="{BA21330A-8CDA-4ED3-A9DF-E809BFCC1CFE}" srcOrd="6" destOrd="0" presId="urn:microsoft.com/office/officeart/2005/8/layout/vList2"/>
    <dgm:cxn modelId="{59F38356-A20C-4347-94CC-041428CB1241}" type="presParOf" srcId="{9CA9DEB4-6A41-4947-BF4A-C4901A28C9C1}" destId="{8B3D6773-F753-4F1E-83AC-97BFC601377A}" srcOrd="7" destOrd="0" presId="urn:microsoft.com/office/officeart/2005/8/layout/vList2"/>
    <dgm:cxn modelId="{B06DE64F-5334-4750-AD46-7D3986271201}" type="presParOf" srcId="{9CA9DEB4-6A41-4947-BF4A-C4901A28C9C1}" destId="{41913EB4-C29E-4DFB-9AB0-490CE47075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Clarification on learning activities that take place outside of 4-H clubs and project groups</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11AF0D15-28B3-4E40-BBE0-87813CD8EB7F}">
      <dgm:prSet/>
      <dgm:spPr/>
      <dgm:t>
        <a:bodyPr/>
        <a:lstStyle/>
        <a:p>
          <a:r>
            <a:rPr lang="en-US" dirty="0">
              <a:latin typeface="Arial" panose="020B0604020202020204" pitchFamily="34" charset="0"/>
              <a:cs typeface="Arial" panose="020B0604020202020204" pitchFamily="34" charset="0"/>
            </a:rPr>
            <a:t>What will Judges look for?</a:t>
          </a:r>
        </a:p>
      </dgm:t>
    </dgm:pt>
    <dgm:pt modelId="{BBE0ECC9-0676-4BE3-8933-0A8AEF2AC95B}" type="parTrans" cxnId="{8F6CC945-3FE2-47A5-AEAF-670B197F2089}">
      <dgm:prSet/>
      <dgm:spPr/>
      <dgm:t>
        <a:bodyPr/>
        <a:lstStyle/>
        <a:p>
          <a:endParaRPr lang="en-US"/>
        </a:p>
      </dgm:t>
    </dgm:pt>
    <dgm:pt modelId="{3944B9DB-1DC4-454F-97F3-5133F2AEC318}" type="sibTrans" cxnId="{8F6CC945-3FE2-47A5-AEAF-670B197F2089}">
      <dgm:prSet/>
      <dgm:spPr/>
      <dgm:t>
        <a:bodyPr/>
        <a:lstStyle/>
        <a:p>
          <a:endParaRPr lang="en-US"/>
        </a:p>
      </dgm:t>
    </dgm:pt>
    <dgm:pt modelId="{9CA9DEB4-6A41-4947-BF4A-C4901A28C9C1}" type="pres">
      <dgm:prSet presAssocID="{7C82BA32-5BB4-4429-84E2-4466A80ADA7A}" presName="linear" presStyleCnt="0">
        <dgm:presLayoutVars>
          <dgm:animLvl val="lvl"/>
          <dgm:resizeHandles val="exact"/>
        </dgm:presLayoutVars>
      </dgm:prSet>
      <dgm:spPr/>
    </dgm:pt>
    <dgm:pt modelId="{27D0E420-07F4-484C-929D-0105C493DFE5}" type="pres">
      <dgm:prSet presAssocID="{11AF0D15-28B3-4E40-BBE0-87813CD8EB7F}" presName="parentText" presStyleLbl="node1" presStyleIdx="0" presStyleCnt="2">
        <dgm:presLayoutVars>
          <dgm:chMax val="0"/>
          <dgm:bulletEnabled val="1"/>
        </dgm:presLayoutVars>
      </dgm:prSet>
      <dgm:spPr/>
    </dgm:pt>
    <dgm:pt modelId="{6D487421-387F-47EC-9197-E8F17FFFC2A9}" type="pres">
      <dgm:prSet presAssocID="{3944B9DB-1DC4-454F-97F3-5133F2AEC318}" presName="spacer" presStyleCnt="0"/>
      <dgm:spPr/>
    </dgm:pt>
    <dgm:pt modelId="{DD97635E-D241-4C8F-B70A-CADD65FA870A}" type="pres">
      <dgm:prSet presAssocID="{209B18C0-5840-455C-8446-B786DFB5ECC2}" presName="parentText" presStyleLbl="node1" presStyleIdx="1" presStyleCnt="2">
        <dgm:presLayoutVars>
          <dgm:chMax val="0"/>
          <dgm:bulletEnabled val="1"/>
        </dgm:presLayoutVars>
      </dgm:prSet>
      <dgm:spPr/>
    </dgm:pt>
  </dgm:ptLst>
  <dgm:cxnLst>
    <dgm:cxn modelId="{8F6CC945-3FE2-47A5-AEAF-670B197F2089}" srcId="{7C82BA32-5BB4-4429-84E2-4466A80ADA7A}" destId="{11AF0D15-28B3-4E40-BBE0-87813CD8EB7F}" srcOrd="0" destOrd="0" parTransId="{BBE0ECC9-0676-4BE3-8933-0A8AEF2AC95B}" sibTransId="{3944B9DB-1DC4-454F-97F3-5133F2AEC318}"/>
    <dgm:cxn modelId="{0D5C2D6C-4093-4F9C-8B79-273EF24EE173}" srcId="{7C82BA32-5BB4-4429-84E2-4466A80ADA7A}" destId="{209B18C0-5840-455C-8446-B786DFB5ECC2}" srcOrd="1" destOrd="0" parTransId="{DF57A945-2FB5-4382-A5F9-956F2A29BF1C}" sibTransId="{8E9BF21E-F91B-4E07-A458-ADFB648DB9E9}"/>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AFECB1FE-B71D-41FE-9EB3-D4047B64DFCB}" type="presOf" srcId="{11AF0D15-28B3-4E40-BBE0-87813CD8EB7F}" destId="{27D0E420-07F4-484C-929D-0105C493DFE5}" srcOrd="0" destOrd="0" presId="urn:microsoft.com/office/officeart/2005/8/layout/vList2"/>
    <dgm:cxn modelId="{D2BDA2D1-6006-4424-ABAB-576EE6BF8DEB}" type="presParOf" srcId="{9CA9DEB4-6A41-4947-BF4A-C4901A28C9C1}" destId="{27D0E420-07F4-484C-929D-0105C493DFE5}" srcOrd="0" destOrd="0" presId="urn:microsoft.com/office/officeart/2005/8/layout/vList2"/>
    <dgm:cxn modelId="{5F0B1D59-A915-4105-8913-2B9A61388B2C}" type="presParOf" srcId="{9CA9DEB4-6A41-4947-BF4A-C4901A28C9C1}" destId="{6D487421-387F-47EC-9197-E8F17FFFC2A9}" srcOrd="1" destOrd="0" presId="urn:microsoft.com/office/officeart/2005/8/layout/vList2"/>
    <dgm:cxn modelId="{CA85BAC5-E462-4992-89AE-804FD0FFF781}" type="presParOf" srcId="{9CA9DEB4-6A41-4947-BF4A-C4901A28C9C1}" destId="{DD97635E-D241-4C8F-B70A-CADD65FA87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47EECC-95F8-493B-93DF-8A766C3D3481}" type="doc">
      <dgm:prSet loTypeId="urn:microsoft.com/office/officeart/2008/layout/LinedList" loCatId="list" qsTypeId="urn:microsoft.com/office/officeart/2005/8/quickstyle/simple3" qsCatId="simple" csTypeId="urn:microsoft.com/office/officeart/2005/8/colors/accent2_2" csCatId="accent2"/>
      <dgm:spPr/>
      <dgm:t>
        <a:bodyPr/>
        <a:lstStyle/>
        <a:p>
          <a:endParaRPr lang="en-US"/>
        </a:p>
      </dgm:t>
    </dgm:pt>
    <dgm:pt modelId="{DBDFC874-A14D-4E4C-B3FC-37206FCFE0DE}">
      <dgm:prSet/>
      <dgm:spPr/>
      <dgm:t>
        <a:bodyPr/>
        <a:lstStyle/>
        <a:p>
          <a:r>
            <a:rPr lang="en-US">
              <a:latin typeface="Arial" panose="020B0604020202020204" pitchFamily="34" charset="0"/>
              <a:cs typeface="Arial" panose="020B0604020202020204" pitchFamily="34" charset="0"/>
            </a:rPr>
            <a:t>All types of covers or binders are accepted. </a:t>
          </a:r>
        </a:p>
      </dgm:t>
    </dgm:pt>
    <dgm:pt modelId="{CC03A69D-F98D-442C-9D81-926008E6298D}" type="par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58568285-0468-4A57-9CBC-63243C2A3EB4}" type="sib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8DF0E92D-1732-4005-B247-3164D6A03909}">
      <dgm:prSet/>
      <dgm:spPr/>
      <dgm:t>
        <a:bodyPr/>
        <a:lstStyle/>
        <a:p>
          <a:r>
            <a:rPr lang="en-US">
              <a:latin typeface="Arial" panose="020B0604020202020204" pitchFamily="34" charset="0"/>
              <a:cs typeface="Arial" panose="020B0604020202020204" pitchFamily="34" charset="0"/>
            </a:rPr>
            <a:t>Official 4-H Record Book covers can be ordered from National 4-H Supply if desired. </a:t>
          </a:r>
        </a:p>
      </dgm:t>
    </dgm:pt>
    <dgm:pt modelId="{0AD422E7-BBCE-4F88-B0E4-10E53C7BF8C5}" type="par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80951A04-BB51-4994-9E4A-A20CB8AD8BA4}" type="sib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B7ECF17A-E1F2-4C33-A028-59052280800D}">
      <dgm:prSet/>
      <dgm:spPr/>
      <dgm:t>
        <a:bodyPr/>
        <a:lstStyle/>
        <a:p>
          <a:r>
            <a:rPr lang="en-US">
              <a:latin typeface="Arial" panose="020B0604020202020204" pitchFamily="34" charset="0"/>
              <a:cs typeface="Arial" panose="020B0604020202020204" pitchFamily="34" charset="0"/>
            </a:rPr>
            <a:t>Some county Extension offices may have a supply of these covers or may place county orders; check with them. </a:t>
          </a:r>
        </a:p>
      </dgm:t>
    </dgm:pt>
    <dgm:pt modelId="{053B5DE1-CBA8-4228-8E72-109EFA938573}" type="par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779FFCE4-17CD-4283-A17D-51861AEE5630}" type="sib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41B6CF63-0125-4569-BD05-CA718556EA51}" type="pres">
      <dgm:prSet presAssocID="{6147EECC-95F8-493B-93DF-8A766C3D3481}" presName="vert0" presStyleCnt="0">
        <dgm:presLayoutVars>
          <dgm:dir/>
          <dgm:animOne val="branch"/>
          <dgm:animLvl val="lvl"/>
        </dgm:presLayoutVars>
      </dgm:prSet>
      <dgm:spPr/>
    </dgm:pt>
    <dgm:pt modelId="{DC90FFFA-98EE-428E-A708-D3CEBC25F0EC}" type="pres">
      <dgm:prSet presAssocID="{DBDFC874-A14D-4E4C-B3FC-37206FCFE0DE}" presName="thickLine" presStyleLbl="alignNode1" presStyleIdx="0" presStyleCnt="3"/>
      <dgm:spPr/>
    </dgm:pt>
    <dgm:pt modelId="{897BD984-E09F-460B-8383-26454DBBC36F}" type="pres">
      <dgm:prSet presAssocID="{DBDFC874-A14D-4E4C-B3FC-37206FCFE0DE}" presName="horz1" presStyleCnt="0"/>
      <dgm:spPr/>
    </dgm:pt>
    <dgm:pt modelId="{8E1ECCF8-1213-4871-B4B7-3962EF5E1D64}" type="pres">
      <dgm:prSet presAssocID="{DBDFC874-A14D-4E4C-B3FC-37206FCFE0DE}" presName="tx1" presStyleLbl="revTx" presStyleIdx="0" presStyleCnt="3"/>
      <dgm:spPr/>
    </dgm:pt>
    <dgm:pt modelId="{7B222CDD-747E-4A26-8941-5313ECEEC767}" type="pres">
      <dgm:prSet presAssocID="{DBDFC874-A14D-4E4C-B3FC-37206FCFE0DE}" presName="vert1" presStyleCnt="0"/>
      <dgm:spPr/>
    </dgm:pt>
    <dgm:pt modelId="{77A56DB7-5FA1-40AC-B000-8A65439385AB}" type="pres">
      <dgm:prSet presAssocID="{8DF0E92D-1732-4005-B247-3164D6A03909}" presName="thickLine" presStyleLbl="alignNode1" presStyleIdx="1" presStyleCnt="3"/>
      <dgm:spPr/>
    </dgm:pt>
    <dgm:pt modelId="{2AAEBF89-7262-4520-A9FE-C0960E03D6F3}" type="pres">
      <dgm:prSet presAssocID="{8DF0E92D-1732-4005-B247-3164D6A03909}" presName="horz1" presStyleCnt="0"/>
      <dgm:spPr/>
    </dgm:pt>
    <dgm:pt modelId="{4498C8D0-FEC2-48BF-BF1B-EE77014ECD74}" type="pres">
      <dgm:prSet presAssocID="{8DF0E92D-1732-4005-B247-3164D6A03909}" presName="tx1" presStyleLbl="revTx" presStyleIdx="1" presStyleCnt="3"/>
      <dgm:spPr/>
    </dgm:pt>
    <dgm:pt modelId="{9465C93A-74C8-4222-B8A5-4E9B86680B1B}" type="pres">
      <dgm:prSet presAssocID="{8DF0E92D-1732-4005-B247-3164D6A03909}" presName="vert1" presStyleCnt="0"/>
      <dgm:spPr/>
    </dgm:pt>
    <dgm:pt modelId="{C2859AB4-9DE7-477D-A013-106663D49565}" type="pres">
      <dgm:prSet presAssocID="{B7ECF17A-E1F2-4C33-A028-59052280800D}" presName="thickLine" presStyleLbl="alignNode1" presStyleIdx="2" presStyleCnt="3"/>
      <dgm:spPr/>
    </dgm:pt>
    <dgm:pt modelId="{86727DB3-994D-4730-84B7-FC0AB0C26F21}" type="pres">
      <dgm:prSet presAssocID="{B7ECF17A-E1F2-4C33-A028-59052280800D}" presName="horz1" presStyleCnt="0"/>
      <dgm:spPr/>
    </dgm:pt>
    <dgm:pt modelId="{E4D23E2D-02CB-4B94-A803-5ED3A19CE4A6}" type="pres">
      <dgm:prSet presAssocID="{B7ECF17A-E1F2-4C33-A028-59052280800D}" presName="tx1" presStyleLbl="revTx" presStyleIdx="2" presStyleCnt="3"/>
      <dgm:spPr/>
    </dgm:pt>
    <dgm:pt modelId="{4EFB6AD6-DEDE-4B1A-AA3E-5662F31C75A6}" type="pres">
      <dgm:prSet presAssocID="{B7ECF17A-E1F2-4C33-A028-59052280800D}" presName="vert1" presStyleCnt="0"/>
      <dgm:spPr/>
    </dgm:pt>
  </dgm:ptLst>
  <dgm:cxnLst>
    <dgm:cxn modelId="{6205D510-AD7D-4117-9824-C82802ADD459}" srcId="{6147EECC-95F8-493B-93DF-8A766C3D3481}" destId="{DBDFC874-A14D-4E4C-B3FC-37206FCFE0DE}" srcOrd="0" destOrd="0" parTransId="{CC03A69D-F98D-442C-9D81-926008E6298D}" sibTransId="{58568285-0468-4A57-9CBC-63243C2A3EB4}"/>
    <dgm:cxn modelId="{161E9A33-24DB-46D4-9F9C-9C273B0B2042}" type="presOf" srcId="{B7ECF17A-E1F2-4C33-A028-59052280800D}" destId="{E4D23E2D-02CB-4B94-A803-5ED3A19CE4A6}" srcOrd="0" destOrd="0" presId="urn:microsoft.com/office/officeart/2008/layout/LinedList"/>
    <dgm:cxn modelId="{B7401937-A8AA-4A6C-A368-F38554BD7900}" type="presOf" srcId="{8DF0E92D-1732-4005-B247-3164D6A03909}" destId="{4498C8D0-FEC2-48BF-BF1B-EE77014ECD74}" srcOrd="0" destOrd="0" presId="urn:microsoft.com/office/officeart/2008/layout/LinedList"/>
    <dgm:cxn modelId="{F71D0339-196C-4F7C-AC16-36E943DBF660}" srcId="{6147EECC-95F8-493B-93DF-8A766C3D3481}" destId="{B7ECF17A-E1F2-4C33-A028-59052280800D}" srcOrd="2" destOrd="0" parTransId="{053B5DE1-CBA8-4228-8E72-109EFA938573}" sibTransId="{779FFCE4-17CD-4283-A17D-51861AEE5630}"/>
    <dgm:cxn modelId="{F1B04591-6AE6-4F72-B4A2-14F9368AE2BA}" type="presOf" srcId="{6147EECC-95F8-493B-93DF-8A766C3D3481}" destId="{41B6CF63-0125-4569-BD05-CA718556EA51}" srcOrd="0" destOrd="0" presId="urn:microsoft.com/office/officeart/2008/layout/LinedList"/>
    <dgm:cxn modelId="{BD7BFE97-8C7C-4E62-BF85-7A42DD702BDF}" type="presOf" srcId="{DBDFC874-A14D-4E4C-B3FC-37206FCFE0DE}" destId="{8E1ECCF8-1213-4871-B4B7-3962EF5E1D64}" srcOrd="0" destOrd="0" presId="urn:microsoft.com/office/officeart/2008/layout/LinedList"/>
    <dgm:cxn modelId="{F17F06F8-31CC-4A98-9320-A4D1500F96D4}" srcId="{6147EECC-95F8-493B-93DF-8A766C3D3481}" destId="{8DF0E92D-1732-4005-B247-3164D6A03909}" srcOrd="1" destOrd="0" parTransId="{0AD422E7-BBCE-4F88-B0E4-10E53C7BF8C5}" sibTransId="{80951A04-BB51-4994-9E4A-A20CB8AD8BA4}"/>
    <dgm:cxn modelId="{92BB8DB5-23CD-4058-8680-D1011D3E8756}" type="presParOf" srcId="{41B6CF63-0125-4569-BD05-CA718556EA51}" destId="{DC90FFFA-98EE-428E-A708-D3CEBC25F0EC}" srcOrd="0" destOrd="0" presId="urn:microsoft.com/office/officeart/2008/layout/LinedList"/>
    <dgm:cxn modelId="{97494B9C-290F-40FF-AE74-D9735B41CB4A}" type="presParOf" srcId="{41B6CF63-0125-4569-BD05-CA718556EA51}" destId="{897BD984-E09F-460B-8383-26454DBBC36F}" srcOrd="1" destOrd="0" presId="urn:microsoft.com/office/officeart/2008/layout/LinedList"/>
    <dgm:cxn modelId="{86E1F2A8-0515-4BD0-A3D3-1D652E958598}" type="presParOf" srcId="{897BD984-E09F-460B-8383-26454DBBC36F}" destId="{8E1ECCF8-1213-4871-B4B7-3962EF5E1D64}" srcOrd="0" destOrd="0" presId="urn:microsoft.com/office/officeart/2008/layout/LinedList"/>
    <dgm:cxn modelId="{8B407758-BAB0-4B6C-8DCD-28220118EEF4}" type="presParOf" srcId="{897BD984-E09F-460B-8383-26454DBBC36F}" destId="{7B222CDD-747E-4A26-8941-5313ECEEC767}" srcOrd="1" destOrd="0" presId="urn:microsoft.com/office/officeart/2008/layout/LinedList"/>
    <dgm:cxn modelId="{2AC13796-3E35-409A-8EBF-3619BDE95BEF}" type="presParOf" srcId="{41B6CF63-0125-4569-BD05-CA718556EA51}" destId="{77A56DB7-5FA1-40AC-B000-8A65439385AB}" srcOrd="2" destOrd="0" presId="urn:microsoft.com/office/officeart/2008/layout/LinedList"/>
    <dgm:cxn modelId="{09888F85-87F0-45C9-897B-808F05D4DDCA}" type="presParOf" srcId="{41B6CF63-0125-4569-BD05-CA718556EA51}" destId="{2AAEBF89-7262-4520-A9FE-C0960E03D6F3}" srcOrd="3" destOrd="0" presId="urn:microsoft.com/office/officeart/2008/layout/LinedList"/>
    <dgm:cxn modelId="{94A09F9C-8D63-4B15-A2C9-B2C9513948C1}" type="presParOf" srcId="{2AAEBF89-7262-4520-A9FE-C0960E03D6F3}" destId="{4498C8D0-FEC2-48BF-BF1B-EE77014ECD74}" srcOrd="0" destOrd="0" presId="urn:microsoft.com/office/officeart/2008/layout/LinedList"/>
    <dgm:cxn modelId="{DDFCEA75-97D1-412F-A9B6-AE048B676C79}" type="presParOf" srcId="{2AAEBF89-7262-4520-A9FE-C0960E03D6F3}" destId="{9465C93A-74C8-4222-B8A5-4E9B86680B1B}" srcOrd="1" destOrd="0" presId="urn:microsoft.com/office/officeart/2008/layout/LinedList"/>
    <dgm:cxn modelId="{6CA92304-EC7F-43BB-9C50-0831C8474777}" type="presParOf" srcId="{41B6CF63-0125-4569-BD05-CA718556EA51}" destId="{C2859AB4-9DE7-477D-A013-106663D49565}" srcOrd="4" destOrd="0" presId="urn:microsoft.com/office/officeart/2008/layout/LinedList"/>
    <dgm:cxn modelId="{42A72CC2-E36B-4305-92F8-D80C7FD02717}" type="presParOf" srcId="{41B6CF63-0125-4569-BD05-CA718556EA51}" destId="{86727DB3-994D-4730-84B7-FC0AB0C26F21}" srcOrd="5" destOrd="0" presId="urn:microsoft.com/office/officeart/2008/layout/LinedList"/>
    <dgm:cxn modelId="{BD767A08-08CF-460B-9E3D-7B7C2E880DD6}" type="presParOf" srcId="{86727DB3-994D-4730-84B7-FC0AB0C26F21}" destId="{E4D23E2D-02CB-4B94-A803-5ED3A19CE4A6}" srcOrd="0" destOrd="0" presId="urn:microsoft.com/office/officeart/2008/layout/LinedList"/>
    <dgm:cxn modelId="{B7948468-2657-4244-B6CE-FAA1DCDBB9D9}" type="presParOf" srcId="{86727DB3-994D-4730-84B7-FC0AB0C26F21}" destId="{4EFB6AD6-DEDE-4B1A-AA3E-5662F31C75A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424146-CF34-4872-9962-98EA8C13B434}"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5094322E-6F0D-4BE1-A4C4-7CB445039229}">
      <dgm:prSet/>
      <dgm:spPr/>
      <dgm:t>
        <a:bodyPr/>
        <a:lstStyle/>
        <a:p>
          <a:r>
            <a:rPr lang="en-US">
              <a:latin typeface="Arial" panose="020B0604020202020204" pitchFamily="34" charset="0"/>
              <a:cs typeface="Arial" panose="020B0604020202020204" pitchFamily="34" charset="0"/>
            </a:rPr>
            <a:t>Handwriting: 	</a:t>
          </a:r>
        </a:p>
      </dgm:t>
    </dgm:pt>
    <dgm:pt modelId="{5A34EE49-548F-4AD8-A1CC-F05F99031D29}" type="par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B1390557-3FF0-412E-AAC4-23C09D28DEF2}" type="sib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35A2B89E-4F91-4AF7-85A8-9BA7229BE7F0}">
      <dgm:prSet/>
      <dgm:spPr/>
      <dgm:t>
        <a:bodyPr/>
        <a:lstStyle/>
        <a:p>
          <a:r>
            <a:rPr lang="en-US">
              <a:latin typeface="Arial" panose="020B0604020202020204" pitchFamily="34" charset="0"/>
              <a:cs typeface="Arial" panose="020B0604020202020204" pitchFamily="34" charset="0"/>
            </a:rPr>
            <a:t>Grammar and Punctuation: </a:t>
          </a:r>
        </a:p>
      </dgm:t>
    </dgm:pt>
    <dgm:pt modelId="{96D4E942-928F-4EC4-86E3-FE635070166B}" type="par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0D59B49-20DC-47BA-90AF-52E059E17A75}" type="sib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47ED317-CD8D-4604-8730-07114C691C03}">
      <dgm:prSet/>
      <dgm:spPr/>
      <dgm:t>
        <a:bodyPr/>
        <a:lstStyle/>
        <a:p>
          <a:r>
            <a:rPr lang="en-US">
              <a:latin typeface="Arial" panose="020B0604020202020204" pitchFamily="34" charset="0"/>
              <a:cs typeface="Arial" panose="020B0604020202020204" pitchFamily="34" charset="0"/>
            </a:rPr>
            <a:t>Text Margins</a:t>
          </a:r>
        </a:p>
      </dgm:t>
    </dgm:pt>
    <dgm:pt modelId="{4EE03043-7196-469F-9409-78CA988E9732}" type="par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4C428D5-571B-4AA4-8F74-87D965DACE8D}" type="sib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06BECB7-3627-45D6-9C0D-7DF8BD882658}">
      <dgm:prSet/>
      <dgm:spPr/>
      <dgm:t>
        <a:bodyPr/>
        <a:lstStyle/>
        <a:p>
          <a:r>
            <a:rPr lang="en-US">
              <a:latin typeface="Arial" panose="020B0604020202020204" pitchFamily="34" charset="0"/>
              <a:cs typeface="Arial" panose="020B0604020202020204" pitchFamily="34" charset="0"/>
            </a:rPr>
            <a:t>Paper Type</a:t>
          </a:r>
        </a:p>
      </dgm:t>
    </dgm:pt>
    <dgm:pt modelId="{F40534D1-5D94-4D13-B544-ED2CD06C1308}" type="par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586EB388-BA14-425F-A6E8-3AA212C2EDAF}" type="sib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95FE07DD-7C63-4773-A93E-A9246BE1879A}">
      <dgm:prSet/>
      <dgm:spPr/>
      <dgm:t>
        <a:bodyPr/>
        <a:lstStyle/>
        <a:p>
          <a:r>
            <a:rPr lang="en-US">
              <a:latin typeface="Arial" panose="020B0604020202020204" pitchFamily="34" charset="0"/>
              <a:cs typeface="Arial" panose="020B0604020202020204" pitchFamily="34" charset="0"/>
            </a:rPr>
            <a:t>Creativity</a:t>
          </a:r>
        </a:p>
      </dgm:t>
    </dgm:pt>
    <dgm:pt modelId="{ACFD6111-FA63-40FF-B628-EFB182512D2D}" type="par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8AC311A6-1849-441B-AE1C-1D64214FC2DD}" type="sib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1B1118A3-4970-4FFC-9699-6B800C4D3498}">
      <dgm:prSet/>
      <dgm:spPr/>
      <dgm:t>
        <a:bodyPr/>
        <a:lstStyle/>
        <a:p>
          <a:r>
            <a:rPr lang="en-US">
              <a:latin typeface="Arial" panose="020B0604020202020204" pitchFamily="34" charset="0"/>
              <a:cs typeface="Arial" panose="020B0604020202020204" pitchFamily="34" charset="0"/>
            </a:rPr>
            <a:t>Font	</a:t>
          </a:r>
        </a:p>
      </dgm:t>
    </dgm:pt>
    <dgm:pt modelId="{846AC4F0-F4A4-4B8C-9E4C-9094ADB98F32}" type="par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6C889537-9FCD-44BE-A62C-B0FD4C7B160B}" type="sib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FEA1D679-4F5C-4B3A-8DD7-BE1AF028C119}" type="pres">
      <dgm:prSet presAssocID="{E4424146-CF34-4872-9962-98EA8C13B434}" presName="linear" presStyleCnt="0">
        <dgm:presLayoutVars>
          <dgm:animLvl val="lvl"/>
          <dgm:resizeHandles val="exact"/>
        </dgm:presLayoutVars>
      </dgm:prSet>
      <dgm:spPr/>
    </dgm:pt>
    <dgm:pt modelId="{FB4E9702-CB46-4B02-BD84-5A5889BE4586}" type="pres">
      <dgm:prSet presAssocID="{5094322E-6F0D-4BE1-A4C4-7CB445039229}" presName="parentText" presStyleLbl="node1" presStyleIdx="0" presStyleCnt="6">
        <dgm:presLayoutVars>
          <dgm:chMax val="0"/>
          <dgm:bulletEnabled val="1"/>
        </dgm:presLayoutVars>
      </dgm:prSet>
      <dgm:spPr/>
    </dgm:pt>
    <dgm:pt modelId="{B31F56A2-38E0-4162-9C56-39413F3437AA}" type="pres">
      <dgm:prSet presAssocID="{B1390557-3FF0-412E-AAC4-23C09D28DEF2}" presName="spacer" presStyleCnt="0"/>
      <dgm:spPr/>
    </dgm:pt>
    <dgm:pt modelId="{D1BBD59B-DA27-4394-BA0C-8D80B43BD772}" type="pres">
      <dgm:prSet presAssocID="{35A2B89E-4F91-4AF7-85A8-9BA7229BE7F0}" presName="parentText" presStyleLbl="node1" presStyleIdx="1" presStyleCnt="6">
        <dgm:presLayoutVars>
          <dgm:chMax val="0"/>
          <dgm:bulletEnabled val="1"/>
        </dgm:presLayoutVars>
      </dgm:prSet>
      <dgm:spPr/>
    </dgm:pt>
    <dgm:pt modelId="{832AF658-B4A5-4F4F-B52C-77BC6B69538B}" type="pres">
      <dgm:prSet presAssocID="{20D59B49-20DC-47BA-90AF-52E059E17A75}" presName="spacer" presStyleCnt="0"/>
      <dgm:spPr/>
    </dgm:pt>
    <dgm:pt modelId="{42FE07E6-A78F-43FD-9A8E-994204F87EAD}" type="pres">
      <dgm:prSet presAssocID="{247ED317-CD8D-4604-8730-07114C691C03}" presName="parentText" presStyleLbl="node1" presStyleIdx="2" presStyleCnt="6">
        <dgm:presLayoutVars>
          <dgm:chMax val="0"/>
          <dgm:bulletEnabled val="1"/>
        </dgm:presLayoutVars>
      </dgm:prSet>
      <dgm:spPr/>
    </dgm:pt>
    <dgm:pt modelId="{9EB42A73-C8C0-4D1E-B918-D434033DFD77}" type="pres">
      <dgm:prSet presAssocID="{F4C428D5-571B-4AA4-8F74-87D965DACE8D}" presName="spacer" presStyleCnt="0"/>
      <dgm:spPr/>
    </dgm:pt>
    <dgm:pt modelId="{8FD8C31F-AB4A-4E7B-8DEA-B2B28C9EF5A5}" type="pres">
      <dgm:prSet presAssocID="{F06BECB7-3627-45D6-9C0D-7DF8BD882658}" presName="parentText" presStyleLbl="node1" presStyleIdx="3" presStyleCnt="6">
        <dgm:presLayoutVars>
          <dgm:chMax val="0"/>
          <dgm:bulletEnabled val="1"/>
        </dgm:presLayoutVars>
      </dgm:prSet>
      <dgm:spPr/>
    </dgm:pt>
    <dgm:pt modelId="{6F7DE438-26AA-4878-B275-CD26E5AFA874}" type="pres">
      <dgm:prSet presAssocID="{586EB388-BA14-425F-A6E8-3AA212C2EDAF}" presName="spacer" presStyleCnt="0"/>
      <dgm:spPr/>
    </dgm:pt>
    <dgm:pt modelId="{E4523B72-C402-4B2F-B593-2176D24BF9F4}" type="pres">
      <dgm:prSet presAssocID="{95FE07DD-7C63-4773-A93E-A9246BE1879A}" presName="parentText" presStyleLbl="node1" presStyleIdx="4" presStyleCnt="6">
        <dgm:presLayoutVars>
          <dgm:chMax val="0"/>
          <dgm:bulletEnabled val="1"/>
        </dgm:presLayoutVars>
      </dgm:prSet>
      <dgm:spPr/>
    </dgm:pt>
    <dgm:pt modelId="{A49CD6A1-FD32-4638-A82C-4F9AC59E1269}" type="pres">
      <dgm:prSet presAssocID="{8AC311A6-1849-441B-AE1C-1D64214FC2DD}" presName="spacer" presStyleCnt="0"/>
      <dgm:spPr/>
    </dgm:pt>
    <dgm:pt modelId="{21E9FACC-400D-401E-97CF-C72AF655ED72}" type="pres">
      <dgm:prSet presAssocID="{1B1118A3-4970-4FFC-9699-6B800C4D3498}" presName="parentText" presStyleLbl="node1" presStyleIdx="5" presStyleCnt="6">
        <dgm:presLayoutVars>
          <dgm:chMax val="0"/>
          <dgm:bulletEnabled val="1"/>
        </dgm:presLayoutVars>
      </dgm:prSet>
      <dgm:spPr/>
    </dgm:pt>
  </dgm:ptLst>
  <dgm:cxnLst>
    <dgm:cxn modelId="{4AD73A01-C7BF-4843-87D3-E65CE443963E}" type="presOf" srcId="{1B1118A3-4970-4FFC-9699-6B800C4D3498}" destId="{21E9FACC-400D-401E-97CF-C72AF655ED72}" srcOrd="0" destOrd="0" presId="urn:microsoft.com/office/officeart/2005/8/layout/vList2"/>
    <dgm:cxn modelId="{76E1B401-B76E-416B-A0E5-14D910193C10}" srcId="{E4424146-CF34-4872-9962-98EA8C13B434}" destId="{35A2B89E-4F91-4AF7-85A8-9BA7229BE7F0}" srcOrd="1" destOrd="0" parTransId="{96D4E942-928F-4EC4-86E3-FE635070166B}" sibTransId="{20D59B49-20DC-47BA-90AF-52E059E17A75}"/>
    <dgm:cxn modelId="{9DD8B412-929E-4D34-A811-3CBE77ADBE24}" srcId="{E4424146-CF34-4872-9962-98EA8C13B434}" destId="{1B1118A3-4970-4FFC-9699-6B800C4D3498}" srcOrd="5" destOrd="0" parTransId="{846AC4F0-F4A4-4B8C-9E4C-9094ADB98F32}" sibTransId="{6C889537-9FCD-44BE-A62C-B0FD4C7B160B}"/>
    <dgm:cxn modelId="{7A4B5A18-41D5-48A1-A9A6-13A9BCC7EB0E}" type="presOf" srcId="{95FE07DD-7C63-4773-A93E-A9246BE1879A}" destId="{E4523B72-C402-4B2F-B593-2176D24BF9F4}" srcOrd="0" destOrd="0" presId="urn:microsoft.com/office/officeart/2005/8/layout/vList2"/>
    <dgm:cxn modelId="{22C15A20-77F3-4458-9867-DB0C6A2849AB}" srcId="{E4424146-CF34-4872-9962-98EA8C13B434}" destId="{247ED317-CD8D-4604-8730-07114C691C03}" srcOrd="2" destOrd="0" parTransId="{4EE03043-7196-469F-9409-78CA988E9732}" sibTransId="{F4C428D5-571B-4AA4-8F74-87D965DACE8D}"/>
    <dgm:cxn modelId="{2CE6FC2E-6A06-4D1A-8B79-743918333CDA}" type="presOf" srcId="{247ED317-CD8D-4604-8730-07114C691C03}" destId="{42FE07E6-A78F-43FD-9A8E-994204F87EAD}" srcOrd="0" destOrd="0" presId="urn:microsoft.com/office/officeart/2005/8/layout/vList2"/>
    <dgm:cxn modelId="{2DD1CF60-72CA-4792-BD02-A8DD1CF22DFA}" type="presOf" srcId="{F06BECB7-3627-45D6-9C0D-7DF8BD882658}" destId="{8FD8C31F-AB4A-4E7B-8DEA-B2B28C9EF5A5}" srcOrd="0" destOrd="0" presId="urn:microsoft.com/office/officeart/2005/8/layout/vList2"/>
    <dgm:cxn modelId="{23A12166-3BEE-4B1C-B41F-0CC915A4442E}" type="presOf" srcId="{E4424146-CF34-4872-9962-98EA8C13B434}" destId="{FEA1D679-4F5C-4B3A-8DD7-BE1AF028C119}" srcOrd="0" destOrd="0" presId="urn:microsoft.com/office/officeart/2005/8/layout/vList2"/>
    <dgm:cxn modelId="{7885956B-C189-4715-B87D-0BEAD39D1EBA}" type="presOf" srcId="{35A2B89E-4F91-4AF7-85A8-9BA7229BE7F0}" destId="{D1BBD59B-DA27-4394-BA0C-8D80B43BD772}" srcOrd="0" destOrd="0" presId="urn:microsoft.com/office/officeart/2005/8/layout/vList2"/>
    <dgm:cxn modelId="{DEF21259-48D8-4666-8CCE-4A803C4724E3}" srcId="{E4424146-CF34-4872-9962-98EA8C13B434}" destId="{95FE07DD-7C63-4773-A93E-A9246BE1879A}" srcOrd="4" destOrd="0" parTransId="{ACFD6111-FA63-40FF-B628-EFB182512D2D}" sibTransId="{8AC311A6-1849-441B-AE1C-1D64214FC2DD}"/>
    <dgm:cxn modelId="{B1440AAD-EAE4-4BFD-8B6B-7E28060B917C}" type="presOf" srcId="{5094322E-6F0D-4BE1-A4C4-7CB445039229}" destId="{FB4E9702-CB46-4B02-BD84-5A5889BE4586}" srcOrd="0" destOrd="0" presId="urn:microsoft.com/office/officeart/2005/8/layout/vList2"/>
    <dgm:cxn modelId="{98D336C0-977A-40F1-8D54-A2EF642E13D5}" srcId="{E4424146-CF34-4872-9962-98EA8C13B434}" destId="{5094322E-6F0D-4BE1-A4C4-7CB445039229}" srcOrd="0" destOrd="0" parTransId="{5A34EE49-548F-4AD8-A1CC-F05F99031D29}" sibTransId="{B1390557-3FF0-412E-AAC4-23C09D28DEF2}"/>
    <dgm:cxn modelId="{6E7737F9-EAC6-4286-93AC-5F8F2CF14F6A}" srcId="{E4424146-CF34-4872-9962-98EA8C13B434}" destId="{F06BECB7-3627-45D6-9C0D-7DF8BD882658}" srcOrd="3" destOrd="0" parTransId="{F40534D1-5D94-4D13-B544-ED2CD06C1308}" sibTransId="{586EB388-BA14-425F-A6E8-3AA212C2EDAF}"/>
    <dgm:cxn modelId="{974AF034-7911-40B6-BBCF-3B9F70BD1662}" type="presParOf" srcId="{FEA1D679-4F5C-4B3A-8DD7-BE1AF028C119}" destId="{FB4E9702-CB46-4B02-BD84-5A5889BE4586}" srcOrd="0" destOrd="0" presId="urn:microsoft.com/office/officeart/2005/8/layout/vList2"/>
    <dgm:cxn modelId="{5B4BD466-6CCC-479F-9210-E6CAFC0A1171}" type="presParOf" srcId="{FEA1D679-4F5C-4B3A-8DD7-BE1AF028C119}" destId="{B31F56A2-38E0-4162-9C56-39413F3437AA}" srcOrd="1" destOrd="0" presId="urn:microsoft.com/office/officeart/2005/8/layout/vList2"/>
    <dgm:cxn modelId="{A8A8246B-89CB-4B01-9506-D689AD07A11B}" type="presParOf" srcId="{FEA1D679-4F5C-4B3A-8DD7-BE1AF028C119}" destId="{D1BBD59B-DA27-4394-BA0C-8D80B43BD772}" srcOrd="2" destOrd="0" presId="urn:microsoft.com/office/officeart/2005/8/layout/vList2"/>
    <dgm:cxn modelId="{868EC0BB-66F5-4106-AEC5-E9E976E2961F}" type="presParOf" srcId="{FEA1D679-4F5C-4B3A-8DD7-BE1AF028C119}" destId="{832AF658-B4A5-4F4F-B52C-77BC6B69538B}" srcOrd="3" destOrd="0" presId="urn:microsoft.com/office/officeart/2005/8/layout/vList2"/>
    <dgm:cxn modelId="{BB4674C2-028C-4ADC-AC2D-DF08E828C2CE}" type="presParOf" srcId="{FEA1D679-4F5C-4B3A-8DD7-BE1AF028C119}" destId="{42FE07E6-A78F-43FD-9A8E-994204F87EAD}" srcOrd="4" destOrd="0" presId="urn:microsoft.com/office/officeart/2005/8/layout/vList2"/>
    <dgm:cxn modelId="{CB83D341-2227-4967-8A5E-FCF72FBA56C5}" type="presParOf" srcId="{FEA1D679-4F5C-4B3A-8DD7-BE1AF028C119}" destId="{9EB42A73-C8C0-4D1E-B918-D434033DFD77}" srcOrd="5" destOrd="0" presId="urn:microsoft.com/office/officeart/2005/8/layout/vList2"/>
    <dgm:cxn modelId="{05973B41-5F8F-4922-B709-9F0BFD25BC13}" type="presParOf" srcId="{FEA1D679-4F5C-4B3A-8DD7-BE1AF028C119}" destId="{8FD8C31F-AB4A-4E7B-8DEA-B2B28C9EF5A5}" srcOrd="6" destOrd="0" presId="urn:microsoft.com/office/officeart/2005/8/layout/vList2"/>
    <dgm:cxn modelId="{FD1319A2-D08D-48B1-9515-3A4EF633D96B}" type="presParOf" srcId="{FEA1D679-4F5C-4B3A-8DD7-BE1AF028C119}" destId="{6F7DE438-26AA-4878-B275-CD26E5AFA874}" srcOrd="7" destOrd="0" presId="urn:microsoft.com/office/officeart/2005/8/layout/vList2"/>
    <dgm:cxn modelId="{B900C2D1-951D-4163-B16B-6AEE1930AAB9}" type="presParOf" srcId="{FEA1D679-4F5C-4B3A-8DD7-BE1AF028C119}" destId="{E4523B72-C402-4B2F-B593-2176D24BF9F4}" srcOrd="8" destOrd="0" presId="urn:microsoft.com/office/officeart/2005/8/layout/vList2"/>
    <dgm:cxn modelId="{1506256C-ACB3-4625-8F7C-292FDBB2DD20}" type="presParOf" srcId="{FEA1D679-4F5C-4B3A-8DD7-BE1AF028C119}" destId="{A49CD6A1-FD32-4638-A82C-4F9AC59E1269}" srcOrd="9" destOrd="0" presId="urn:microsoft.com/office/officeart/2005/8/layout/vList2"/>
    <dgm:cxn modelId="{677CDC41-38C6-4288-A16E-3B5A6B26CF92}" type="presParOf" srcId="{FEA1D679-4F5C-4B3A-8DD7-BE1AF028C119}" destId="{21E9FACC-400D-401E-97CF-C72AF655ED72}"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3F9084-E06E-4E7A-9FF2-71695E480E58}" type="doc">
      <dgm:prSet loTypeId="urn:microsoft.com/office/officeart/2005/8/layout/default" loCatId="list" qsTypeId="urn:microsoft.com/office/officeart/2005/8/quickstyle/simple3" qsCatId="simple" csTypeId="urn:microsoft.com/office/officeart/2005/8/colors/colorful4" csCatId="colorful"/>
      <dgm:spPr/>
      <dgm:t>
        <a:bodyPr/>
        <a:lstStyle/>
        <a:p>
          <a:endParaRPr lang="en-US"/>
        </a:p>
      </dgm:t>
    </dgm:pt>
    <dgm:pt modelId="{BB39C489-B470-4641-AB5E-BDECCE8AA87C}">
      <dgm:prSet/>
      <dgm:spPr/>
      <dgm:t>
        <a:bodyPr/>
        <a:lstStyle/>
        <a:p>
          <a:r>
            <a:rPr lang="en-US" dirty="0">
              <a:latin typeface="Arial" panose="020B0604020202020204" pitchFamily="34" charset="0"/>
              <a:cs typeface="Arial" panose="020B0604020202020204" pitchFamily="34" charset="0"/>
            </a:rPr>
            <a:t>Photography books include same number of photos as other categories</a:t>
          </a:r>
        </a:p>
      </dgm:t>
    </dgm:pt>
    <dgm:pt modelId="{1532968A-C883-48D1-8387-2D325B1E7A18}" type="par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A1E99918-F7CC-4739-B651-9876C21B5B4E}" type="sib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8E3E9CD7-16EB-46DF-88C1-6386B03737A7}">
      <dgm:prSet/>
      <dgm:spPr/>
      <dgm:t>
        <a:bodyPr/>
        <a:lstStyle/>
        <a:p>
          <a:r>
            <a:rPr lang="en-US">
              <a:latin typeface="Arial" panose="020B0604020202020204" pitchFamily="34" charset="0"/>
              <a:cs typeface="Arial" panose="020B0604020202020204" pitchFamily="34" charset="0"/>
            </a:rPr>
            <a:t>Old Report Forms will NOT be included in any book</a:t>
          </a:r>
        </a:p>
      </dgm:t>
    </dgm:pt>
    <dgm:pt modelId="{5918C866-14C2-4B5F-9710-0C36BF4AF731}" type="par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B7EA40AE-E955-4037-9507-B3276C00A905}" type="sib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CD7FA8E5-4102-444A-81C9-7C49F3A28F9C}">
      <dgm:prSet/>
      <dgm:spPr/>
      <dgm:t>
        <a:bodyPr/>
        <a:lstStyle/>
        <a:p>
          <a:r>
            <a:rPr lang="en-US">
              <a:latin typeface="Arial" panose="020B0604020202020204" pitchFamily="34" charset="0"/>
              <a:cs typeface="Arial" panose="020B0604020202020204" pitchFamily="34" charset="0"/>
            </a:rPr>
            <a:t>Updated categories</a:t>
          </a:r>
        </a:p>
      </dgm:t>
    </dgm:pt>
    <dgm:pt modelId="{CFDCDA3B-2F79-43F2-AB7F-FB67D0F3C8F4}" type="par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0878D6A9-6D47-42FD-8D6A-7FDDC4D68F50}" type="sib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E48AD60D-7D97-4A93-B755-4EDAF3775146}" type="pres">
      <dgm:prSet presAssocID="{7B3F9084-E06E-4E7A-9FF2-71695E480E58}" presName="diagram" presStyleCnt="0">
        <dgm:presLayoutVars>
          <dgm:dir/>
          <dgm:resizeHandles val="exact"/>
        </dgm:presLayoutVars>
      </dgm:prSet>
      <dgm:spPr/>
    </dgm:pt>
    <dgm:pt modelId="{CF9C0DB5-573C-4360-B037-2701C5C4AFBA}" type="pres">
      <dgm:prSet presAssocID="{BB39C489-B470-4641-AB5E-BDECCE8AA87C}" presName="node" presStyleLbl="node1" presStyleIdx="0" presStyleCnt="3">
        <dgm:presLayoutVars>
          <dgm:bulletEnabled val="1"/>
        </dgm:presLayoutVars>
      </dgm:prSet>
      <dgm:spPr/>
    </dgm:pt>
    <dgm:pt modelId="{3C2D2BC4-366F-43A4-B624-0032A11665AF}" type="pres">
      <dgm:prSet presAssocID="{A1E99918-F7CC-4739-B651-9876C21B5B4E}" presName="sibTrans" presStyleCnt="0"/>
      <dgm:spPr/>
    </dgm:pt>
    <dgm:pt modelId="{1900D20B-2407-49D4-B49A-4E2E766AFF7A}" type="pres">
      <dgm:prSet presAssocID="{8E3E9CD7-16EB-46DF-88C1-6386B03737A7}" presName="node" presStyleLbl="node1" presStyleIdx="1" presStyleCnt="3">
        <dgm:presLayoutVars>
          <dgm:bulletEnabled val="1"/>
        </dgm:presLayoutVars>
      </dgm:prSet>
      <dgm:spPr/>
    </dgm:pt>
    <dgm:pt modelId="{29CF5DE6-E45A-4C28-BEBE-4A3441FC4DA5}" type="pres">
      <dgm:prSet presAssocID="{B7EA40AE-E955-4037-9507-B3276C00A905}" presName="sibTrans" presStyleCnt="0"/>
      <dgm:spPr/>
    </dgm:pt>
    <dgm:pt modelId="{B1FFF969-9B1C-4204-8DBF-5EA852896CDB}" type="pres">
      <dgm:prSet presAssocID="{CD7FA8E5-4102-444A-81C9-7C49F3A28F9C}" presName="node" presStyleLbl="node1" presStyleIdx="2" presStyleCnt="3">
        <dgm:presLayoutVars>
          <dgm:bulletEnabled val="1"/>
        </dgm:presLayoutVars>
      </dgm:prSet>
      <dgm:spPr/>
    </dgm:pt>
  </dgm:ptLst>
  <dgm:cxnLst>
    <dgm:cxn modelId="{7687C60A-2ED4-4A6C-ABF7-F56EBD791AB7}" type="presOf" srcId="{CD7FA8E5-4102-444A-81C9-7C49F3A28F9C}" destId="{B1FFF969-9B1C-4204-8DBF-5EA852896CDB}" srcOrd="0" destOrd="0" presId="urn:microsoft.com/office/officeart/2005/8/layout/default"/>
    <dgm:cxn modelId="{8753A215-E274-4955-A575-2D983E80BB92}" type="presOf" srcId="{7B3F9084-E06E-4E7A-9FF2-71695E480E58}" destId="{E48AD60D-7D97-4A93-B755-4EDAF3775146}" srcOrd="0" destOrd="0" presId="urn:microsoft.com/office/officeart/2005/8/layout/default"/>
    <dgm:cxn modelId="{7D1B5119-9738-40DB-B968-8701583325FE}" srcId="{7B3F9084-E06E-4E7A-9FF2-71695E480E58}" destId="{CD7FA8E5-4102-444A-81C9-7C49F3A28F9C}" srcOrd="2" destOrd="0" parTransId="{CFDCDA3B-2F79-43F2-AB7F-FB67D0F3C8F4}" sibTransId="{0878D6A9-6D47-42FD-8D6A-7FDDC4D68F50}"/>
    <dgm:cxn modelId="{4F137299-5104-4125-9BB9-7C59A99DC4CE}" type="presOf" srcId="{BB39C489-B470-4641-AB5E-BDECCE8AA87C}" destId="{CF9C0DB5-573C-4360-B037-2701C5C4AFBA}" srcOrd="0" destOrd="0" presId="urn:microsoft.com/office/officeart/2005/8/layout/default"/>
    <dgm:cxn modelId="{8140E6BC-73D3-4415-8EBA-6B5893252360}" srcId="{7B3F9084-E06E-4E7A-9FF2-71695E480E58}" destId="{8E3E9CD7-16EB-46DF-88C1-6386B03737A7}" srcOrd="1" destOrd="0" parTransId="{5918C866-14C2-4B5F-9710-0C36BF4AF731}" sibTransId="{B7EA40AE-E955-4037-9507-B3276C00A905}"/>
    <dgm:cxn modelId="{D0CF61C4-A02D-4503-8D2A-8945BC7DDAEE}" type="presOf" srcId="{8E3E9CD7-16EB-46DF-88C1-6386B03737A7}" destId="{1900D20B-2407-49D4-B49A-4E2E766AFF7A}" srcOrd="0" destOrd="0" presId="urn:microsoft.com/office/officeart/2005/8/layout/default"/>
    <dgm:cxn modelId="{C0C37EC4-5893-43AC-878F-7A699A0A0A24}" srcId="{7B3F9084-E06E-4E7A-9FF2-71695E480E58}" destId="{BB39C489-B470-4641-AB5E-BDECCE8AA87C}" srcOrd="0" destOrd="0" parTransId="{1532968A-C883-48D1-8387-2D325B1E7A18}" sibTransId="{A1E99918-F7CC-4739-B651-9876C21B5B4E}"/>
    <dgm:cxn modelId="{F7912BCD-E633-4EF3-A66B-8B1F9FF7C89A}" type="presParOf" srcId="{E48AD60D-7D97-4A93-B755-4EDAF3775146}" destId="{CF9C0DB5-573C-4360-B037-2701C5C4AFBA}" srcOrd="0" destOrd="0" presId="urn:microsoft.com/office/officeart/2005/8/layout/default"/>
    <dgm:cxn modelId="{C2BEBEEE-05AB-4187-99CA-015723CEC7C7}" type="presParOf" srcId="{E48AD60D-7D97-4A93-B755-4EDAF3775146}" destId="{3C2D2BC4-366F-43A4-B624-0032A11665AF}" srcOrd="1" destOrd="0" presId="urn:microsoft.com/office/officeart/2005/8/layout/default"/>
    <dgm:cxn modelId="{6C1FFC30-38C0-4157-B8B6-FCD545BCE9EF}" type="presParOf" srcId="{E48AD60D-7D97-4A93-B755-4EDAF3775146}" destId="{1900D20B-2407-49D4-B49A-4E2E766AFF7A}" srcOrd="2" destOrd="0" presId="urn:microsoft.com/office/officeart/2005/8/layout/default"/>
    <dgm:cxn modelId="{39D1F71F-1E09-46ED-B5C8-96DA9C106FA2}" type="presParOf" srcId="{E48AD60D-7D97-4A93-B755-4EDAF3775146}" destId="{29CF5DE6-E45A-4C28-BEBE-4A3441FC4DA5}" srcOrd="3" destOrd="0" presId="urn:microsoft.com/office/officeart/2005/8/layout/default"/>
    <dgm:cxn modelId="{532FBFF2-1561-44F4-80FD-8F86CA757008}" type="presParOf" srcId="{E48AD60D-7D97-4A93-B755-4EDAF3775146}" destId="{B1FFF969-9B1C-4204-8DBF-5EA852896CDB}"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6C6860-4AB6-4891-9792-FEB1A55DF0EB}" type="doc">
      <dgm:prSet loTypeId="urn:microsoft.com/office/officeart/2005/8/layout/default" loCatId="list" qsTypeId="urn:microsoft.com/office/officeart/2005/8/quickstyle/simple2" qsCatId="simple" csTypeId="urn:microsoft.com/office/officeart/2005/8/colors/colorful4" csCatId="colorful"/>
      <dgm:spPr/>
      <dgm:t>
        <a:bodyPr/>
        <a:lstStyle/>
        <a:p>
          <a:endParaRPr lang="en-US"/>
        </a:p>
      </dgm:t>
    </dgm:pt>
    <dgm:pt modelId="{9262C9D0-9D0E-4E06-97D7-889B47CBECB8}">
      <dgm:prSet/>
      <dgm:spPr/>
      <dgm:t>
        <a:bodyPr/>
        <a:lstStyle/>
        <a:p>
          <a:r>
            <a:rPr lang="en-US" b="1" dirty="0">
              <a:latin typeface="Arial" panose="020B0604020202020204" pitchFamily="34" charset="0"/>
              <a:cs typeface="Arial" panose="020B0604020202020204" pitchFamily="34" charset="0"/>
            </a:rPr>
            <a:t>Agricultural Sciences </a:t>
          </a:r>
        </a:p>
      </dgm:t>
    </dgm:pt>
    <dgm:pt modelId="{245AD8E0-0287-4AD3-9E78-22BCF70A41A9}" type="par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7D0E1436-04D5-4F75-9BB4-041594A933EA}" type="sib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54D933C7-98E6-4619-83E2-4AA41398C1CF}">
      <dgm:prSet/>
      <dgm:spPr/>
      <dgm:t>
        <a:bodyPr/>
        <a:lstStyle/>
        <a:p>
          <a:r>
            <a:rPr lang="en-US" b="1">
              <a:latin typeface="Arial" panose="020B0604020202020204" pitchFamily="34" charset="0"/>
              <a:cs typeface="Arial" panose="020B0604020202020204" pitchFamily="34" charset="0"/>
            </a:rPr>
            <a:t>Beef </a:t>
          </a:r>
        </a:p>
      </dgm:t>
    </dgm:pt>
    <dgm:pt modelId="{3395F859-FC0C-4EB8-91CF-51677D1768EC}" type="par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BEAE7EB6-01AC-44C9-AA61-A6E34FB6CF11}" type="sib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57DE4F20-381B-4C9F-BF14-97EE811B342E}">
      <dgm:prSet/>
      <dgm:spPr/>
      <dgm:t>
        <a:bodyPr/>
        <a:lstStyle/>
        <a:p>
          <a:r>
            <a:rPr lang="en-US" b="1">
              <a:latin typeface="Arial" panose="020B0604020202020204" pitchFamily="34" charset="0"/>
              <a:cs typeface="Arial" panose="020B0604020202020204" pitchFamily="34" charset="0"/>
            </a:rPr>
            <a:t>Citizenship &amp; Civic Education </a:t>
          </a:r>
        </a:p>
      </dgm:t>
    </dgm:pt>
    <dgm:pt modelId="{8508CD40-581F-460B-8F3A-F1F1B01F3EC5}" type="par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B922B1FD-1E79-42E4-9C00-D40E5F5B5584}" type="sib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C6069810-E554-4552-9FE7-855915F34683}">
      <dgm:prSet/>
      <dgm:spPr/>
      <dgm:t>
        <a:bodyPr/>
        <a:lstStyle/>
        <a:p>
          <a:r>
            <a:rPr lang="en-US" b="1">
              <a:latin typeface="Arial" panose="020B0604020202020204" pitchFamily="34" charset="0"/>
              <a:cs typeface="Arial" panose="020B0604020202020204" pitchFamily="34" charset="0"/>
            </a:rPr>
            <a:t>Dog Care &amp; Training </a:t>
          </a:r>
        </a:p>
      </dgm:t>
    </dgm:pt>
    <dgm:pt modelId="{266BA3AB-005B-472A-97FF-361795F170D6}" type="par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AB40B5AA-229F-4261-9D04-1039F7D9F588}" type="sib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C94FB088-5488-4966-A741-FECD7679A830}">
      <dgm:prSet/>
      <dgm:spPr/>
      <dgm:t>
        <a:bodyPr/>
        <a:lstStyle/>
        <a:p>
          <a:r>
            <a:rPr lang="en-US" b="1">
              <a:latin typeface="Arial" panose="020B0604020202020204" pitchFamily="34" charset="0"/>
              <a:cs typeface="Arial" panose="020B0604020202020204" pitchFamily="34" charset="0"/>
            </a:rPr>
            <a:t>Consumer Education </a:t>
          </a:r>
        </a:p>
      </dgm:t>
    </dgm:pt>
    <dgm:pt modelId="{AA37BF62-151A-462F-AD03-EF8FFF7DC958}" type="par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DF526C43-4964-4546-8B70-2045BAD7D4D9}" type="sib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8AF5AE40-8A52-41A5-B4CC-2A2BB2F0296B}">
      <dgm:prSet/>
      <dgm:spPr/>
      <dgm:t>
        <a:bodyPr/>
        <a:lstStyle/>
        <a:p>
          <a:r>
            <a:rPr lang="en-US" b="1">
              <a:latin typeface="Arial" panose="020B0604020202020204" pitchFamily="34" charset="0"/>
              <a:cs typeface="Arial" panose="020B0604020202020204" pitchFamily="34" charset="0"/>
            </a:rPr>
            <a:t>Entomology</a:t>
          </a:r>
        </a:p>
      </dgm:t>
    </dgm:pt>
    <dgm:pt modelId="{9F4265BB-1565-4D2E-A37F-C840A8E62452}" type="par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94D82A18-69A4-459E-BA15-EB195783E638}" type="sib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E367B4CE-3EE3-403B-819C-42C5A08D9AE8}">
      <dgm:prSet/>
      <dgm:spPr/>
      <dgm:t>
        <a:bodyPr/>
        <a:lstStyle/>
        <a:p>
          <a:r>
            <a:rPr lang="en-US" b="1">
              <a:latin typeface="Arial" panose="020B0604020202020204" pitchFamily="34" charset="0"/>
              <a:cs typeface="Arial" panose="020B0604020202020204" pitchFamily="34" charset="0"/>
            </a:rPr>
            <a:t>Fashion &amp; Interior Design </a:t>
          </a:r>
        </a:p>
      </dgm:t>
    </dgm:pt>
    <dgm:pt modelId="{58AC0B8C-39B4-4A71-816A-01845A784243}" type="par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ED6B015D-C04F-4437-98D1-AB0A98D01B53}" type="sib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253F02E8-BFEC-40F9-B013-8C3B965EFA0E}">
      <dgm:prSet/>
      <dgm:spPr/>
      <dgm:t>
        <a:bodyPr/>
        <a:lstStyle/>
        <a:p>
          <a:r>
            <a:rPr lang="en-US" b="1">
              <a:latin typeface="Arial" panose="020B0604020202020204" pitchFamily="34" charset="0"/>
              <a:cs typeface="Arial" panose="020B0604020202020204" pitchFamily="34" charset="0"/>
            </a:rPr>
            <a:t>Food &amp; Nutrition </a:t>
          </a:r>
        </a:p>
      </dgm:t>
    </dgm:pt>
    <dgm:pt modelId="{CDF5F06B-522B-4E23-80FC-C58AEFAF323A}" type="par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DA657859-0AD2-4FD2-B992-F485408E91F4}" type="sib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B1809DE8-F521-46B7-A8A3-4306AF0424D5}">
      <dgm:prSet/>
      <dgm:spPr/>
      <dgm:t>
        <a:bodyPr/>
        <a:lstStyle/>
        <a:p>
          <a:r>
            <a:rPr lang="en-US" b="1">
              <a:latin typeface="Arial" panose="020B0604020202020204" pitchFamily="34" charset="0"/>
              <a:cs typeface="Arial" panose="020B0604020202020204" pitchFamily="34" charset="0"/>
            </a:rPr>
            <a:t>Gardening &amp; Horticulture </a:t>
          </a:r>
        </a:p>
      </dgm:t>
    </dgm:pt>
    <dgm:pt modelId="{2216CCB2-D8C5-4671-86CA-E77CDD749A3B}" type="par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3A65FEA2-E78A-47EE-8D20-910A71265FBF}" type="sib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D9A93A67-B915-43E3-A6B9-91869C21AC94}">
      <dgm:prSet/>
      <dgm:spPr/>
      <dgm:t>
        <a:bodyPr/>
        <a:lstStyle/>
        <a:p>
          <a:r>
            <a:rPr lang="en-US" b="1">
              <a:latin typeface="Arial" panose="020B0604020202020204" pitchFamily="34" charset="0"/>
              <a:cs typeface="Arial" panose="020B0604020202020204" pitchFamily="34" charset="0"/>
            </a:rPr>
            <a:t>Goat </a:t>
          </a:r>
        </a:p>
      </dgm:t>
    </dgm:pt>
    <dgm:pt modelId="{B3ACBDFA-B2DA-4745-9FF8-CB9EE7F42C8B}" type="par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1C191856-34E6-4D02-BA76-D57D296A7666}" type="sib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30C4C5F6-1E09-4549-9D68-05EE5939EE2A}">
      <dgm:prSet/>
      <dgm:spPr/>
      <dgm:t>
        <a:bodyPr/>
        <a:lstStyle/>
        <a:p>
          <a:r>
            <a:rPr lang="en-US" b="1">
              <a:latin typeface="Arial" panose="020B0604020202020204" pitchFamily="34" charset="0"/>
              <a:cs typeface="Arial" panose="020B0604020202020204" pitchFamily="34" charset="0"/>
            </a:rPr>
            <a:t>Health and Personal Safety </a:t>
          </a:r>
        </a:p>
      </dgm:t>
    </dgm:pt>
    <dgm:pt modelId="{C372DFB5-F969-49A3-AF35-D477BA6DC414}" type="par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A92B6164-584B-4309-9386-96027B0140E1}" type="sib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CA09F9ED-DF4E-4CF9-AC4C-88769F01B66B}">
      <dgm:prSet/>
      <dgm:spPr/>
      <dgm:t>
        <a:bodyPr/>
        <a:lstStyle/>
        <a:p>
          <a:r>
            <a:rPr lang="en-US" b="1">
              <a:latin typeface="Arial" panose="020B0604020202020204" pitchFamily="34" charset="0"/>
              <a:cs typeface="Arial" panose="020B0604020202020204" pitchFamily="34" charset="0"/>
            </a:rPr>
            <a:t>Horse </a:t>
          </a:r>
        </a:p>
      </dgm:t>
    </dgm:pt>
    <dgm:pt modelId="{8592A412-0F02-4E54-92CB-3D308A976363}" type="par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DF30233A-C784-48B1-86A7-3FDB126DA7CF}" type="sib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0DE6CFB0-9B49-45F8-836E-D9E89F611728}">
      <dgm:prSet/>
      <dgm:spPr/>
      <dgm:t>
        <a:bodyPr/>
        <a:lstStyle/>
        <a:p>
          <a:r>
            <a:rPr lang="en-US" b="1">
              <a:latin typeface="Arial" panose="020B0604020202020204" pitchFamily="34" charset="0"/>
              <a:cs typeface="Arial" panose="020B0604020202020204" pitchFamily="34" charset="0"/>
            </a:rPr>
            <a:t>Leadership </a:t>
          </a:r>
        </a:p>
      </dgm:t>
    </dgm:pt>
    <dgm:pt modelId="{A46AA968-8CFE-4F6C-A892-37EB6C3F86E4}" type="par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D1839E0E-C0A9-41DD-8F9B-E4AE60DDED1C}" type="sib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AF033DF3-EB2B-4EED-B9C1-4CDF0D4AEC0A}">
      <dgm:prSet/>
      <dgm:spPr/>
      <dgm:t>
        <a:bodyPr/>
        <a:lstStyle/>
        <a:p>
          <a:r>
            <a:rPr lang="en-US" b="1">
              <a:latin typeface="Arial" panose="020B0604020202020204" pitchFamily="34" charset="0"/>
              <a:cs typeface="Arial" panose="020B0604020202020204" pitchFamily="34" charset="0"/>
            </a:rPr>
            <a:t>Natural Resources </a:t>
          </a:r>
        </a:p>
      </dgm:t>
    </dgm:pt>
    <dgm:pt modelId="{EA0D1D47-0980-4D00-9958-84F849DBA453}" type="par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CF4D878-AF80-4F07-8F8C-5332B992178E}" type="sib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183416A-49FC-46B3-B95A-D7BFB57C61B9}">
      <dgm:prSet/>
      <dgm:spPr/>
      <dgm:t>
        <a:bodyPr/>
        <a:lstStyle/>
        <a:p>
          <a:r>
            <a:rPr lang="en-US" b="1">
              <a:latin typeface="Arial" panose="020B0604020202020204" pitchFamily="34" charset="0"/>
              <a:cs typeface="Arial" panose="020B0604020202020204" pitchFamily="34" charset="0"/>
            </a:rPr>
            <a:t>Photography </a:t>
          </a:r>
        </a:p>
      </dgm:t>
    </dgm:pt>
    <dgm:pt modelId="{A9B3A6AA-CBA7-491D-B991-98FF88233A6A}" type="par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18C2F0CE-AE36-45F6-9DFF-4B61A1F1EBCC}" type="sib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8B5D34F2-E0BC-48B3-9CE3-1E03A1BEC7C8}">
      <dgm:prSet/>
      <dgm:spPr/>
      <dgm:t>
        <a:bodyPr/>
        <a:lstStyle/>
        <a:p>
          <a:r>
            <a:rPr lang="en-US" b="1">
              <a:latin typeface="Arial" panose="020B0604020202020204" pitchFamily="34" charset="0"/>
              <a:cs typeface="Arial" panose="020B0604020202020204" pitchFamily="34" charset="0"/>
            </a:rPr>
            <a:t>Plant &amp; Soil Science </a:t>
          </a:r>
        </a:p>
      </dgm:t>
    </dgm:pt>
    <dgm:pt modelId="{8C66732A-E1C6-47FE-8B8F-AED76812D978}" type="par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44240A1C-C70E-44A2-972C-21C870B9BEBC}" type="sib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F59C95A6-BB25-4176-8354-F8FDDD80F14C}">
      <dgm:prSet/>
      <dgm:spPr/>
      <dgm:t>
        <a:bodyPr/>
        <a:lstStyle/>
        <a:p>
          <a:r>
            <a:rPr lang="en-US" b="1">
              <a:latin typeface="Arial" panose="020B0604020202020204" pitchFamily="34" charset="0"/>
              <a:cs typeface="Arial" panose="020B0604020202020204" pitchFamily="34" charset="0"/>
            </a:rPr>
            <a:t>Poultry </a:t>
          </a:r>
        </a:p>
      </dgm:t>
    </dgm:pt>
    <dgm:pt modelId="{449B2961-9591-4D05-B791-8047F5A93452}" type="par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334AB761-68DC-43CA-8FF6-D586FF84D089}" type="sib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63C71AAB-6AE7-42CD-9EEF-33E5EEF87015}">
      <dgm:prSet/>
      <dgm:spPr/>
      <dgm:t>
        <a:bodyPr/>
        <a:lstStyle/>
        <a:p>
          <a:r>
            <a:rPr lang="en-US" b="1">
              <a:latin typeface="Arial" panose="020B0604020202020204" pitchFamily="34" charset="0"/>
              <a:cs typeface="Arial" panose="020B0604020202020204" pitchFamily="34" charset="0"/>
            </a:rPr>
            <a:t>Public Speaking </a:t>
          </a:r>
        </a:p>
      </dgm:t>
    </dgm:pt>
    <dgm:pt modelId="{D644CA24-3EA1-41A8-9AC1-4EC56475C00D}" type="par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FF636D9E-A7D4-4D7A-8515-280CA5F1A18D}" type="sib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1662C8B0-114B-4C3B-AD0F-128EBC025B87}">
      <dgm:prSet/>
      <dgm:spPr/>
      <dgm:t>
        <a:bodyPr/>
        <a:lstStyle/>
        <a:p>
          <a:r>
            <a:rPr lang="en-US" b="1">
              <a:latin typeface="Arial" panose="020B0604020202020204" pitchFamily="34" charset="0"/>
              <a:cs typeface="Arial" panose="020B0604020202020204" pitchFamily="34" charset="0"/>
            </a:rPr>
            <a:t>Rabbit </a:t>
          </a:r>
        </a:p>
      </dgm:t>
    </dgm:pt>
    <dgm:pt modelId="{F20D6FB0-E2B9-4A62-A03D-35C582D6FC5A}" type="par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B1FB22CF-7B6B-4C0A-B468-A41E0074758C}" type="sib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EC6C68F2-82C6-4819-A5FD-DA50351063EE}">
      <dgm:prSet/>
      <dgm:spPr/>
      <dgm:t>
        <a:bodyPr/>
        <a:lstStyle/>
        <a:p>
          <a:r>
            <a:rPr lang="en-US" b="1">
              <a:latin typeface="Arial" panose="020B0604020202020204" pitchFamily="34" charset="0"/>
              <a:cs typeface="Arial" panose="020B0604020202020204" pitchFamily="34" charset="0"/>
            </a:rPr>
            <a:t>Science, Technology, Engineering &amp; Math (STEM) </a:t>
          </a:r>
        </a:p>
      </dgm:t>
    </dgm:pt>
    <dgm:pt modelId="{1CBA55C8-C04F-4C8F-9E03-A774932B6FB1}" type="par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652EA9D-215E-4E4A-841C-C56C9E5463B3}" type="sib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25281B4-6927-4E5F-8C9E-F230EADC05A4}">
      <dgm:prSet/>
      <dgm:spPr/>
      <dgm:t>
        <a:bodyPr/>
        <a:lstStyle/>
        <a:p>
          <a:r>
            <a:rPr lang="en-US" b="1">
              <a:latin typeface="Arial" panose="020B0604020202020204" pitchFamily="34" charset="0"/>
              <a:cs typeface="Arial" panose="020B0604020202020204" pitchFamily="34" charset="0"/>
            </a:rPr>
            <a:t>Sheep </a:t>
          </a:r>
        </a:p>
      </dgm:t>
    </dgm:pt>
    <dgm:pt modelId="{4F02B010-BF09-4019-A557-C73F5696BDEB}" type="par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4BF1095-1E42-4AA1-9FE7-9ED891315610}" type="sib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DE9A9F2-2B75-43AE-A904-0E6270E59227}">
      <dgm:prSet/>
      <dgm:spPr/>
      <dgm:t>
        <a:bodyPr/>
        <a:lstStyle/>
        <a:p>
          <a:r>
            <a:rPr lang="en-US" b="1">
              <a:latin typeface="Arial" panose="020B0604020202020204" pitchFamily="34" charset="0"/>
              <a:cs typeface="Arial" panose="020B0604020202020204" pitchFamily="34" charset="0"/>
            </a:rPr>
            <a:t>Shooting Sports </a:t>
          </a:r>
        </a:p>
      </dgm:t>
    </dgm:pt>
    <dgm:pt modelId="{12933CBE-8CA8-493E-A0AB-65C2C5F142C1}" type="par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A30764F5-A9B9-4F08-BC53-13E724ADD7AF}" type="sib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7DDD75CA-5637-4490-969B-EE10F72B7FCB}">
      <dgm:prSet/>
      <dgm:spPr/>
      <dgm:t>
        <a:bodyPr/>
        <a:lstStyle/>
        <a:p>
          <a:r>
            <a:rPr lang="en-US" b="1">
              <a:latin typeface="Arial" panose="020B0604020202020204" pitchFamily="34" charset="0"/>
              <a:cs typeface="Arial" panose="020B0604020202020204" pitchFamily="34" charset="0"/>
            </a:rPr>
            <a:t>Swine </a:t>
          </a:r>
        </a:p>
      </dgm:t>
    </dgm:pt>
    <dgm:pt modelId="{4371D809-EC9E-4DDB-948A-B4AB41B614A3}" type="par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D3FE8C9C-5635-4CEA-8FFB-55FE328A3714}" type="sib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9ACCC4A0-138D-4472-AC65-6412CD6F974E}">
      <dgm:prSet/>
      <dgm:spPr/>
      <dgm:t>
        <a:bodyPr/>
        <a:lstStyle/>
        <a:p>
          <a:r>
            <a:rPr lang="en-US" b="1">
              <a:latin typeface="Arial" panose="020B0604020202020204" pitchFamily="34" charset="0"/>
              <a:cs typeface="Arial" panose="020B0604020202020204" pitchFamily="34" charset="0"/>
            </a:rPr>
            <a:t>Theatre &amp; Performance Arts </a:t>
          </a:r>
        </a:p>
      </dgm:t>
    </dgm:pt>
    <dgm:pt modelId="{023F6EFB-B014-4C9E-9090-CF63DAA9E2B6}" type="par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E7AEC053-2C87-4BEC-A023-0979DC2528F4}" type="sib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3A9EE909-96D5-4D11-A280-7AEDA1ABB842}">
      <dgm:prSet/>
      <dgm:spPr/>
      <dgm:t>
        <a:bodyPr/>
        <a:lstStyle/>
        <a:p>
          <a:r>
            <a:rPr lang="en-US" b="1">
              <a:latin typeface="Arial" panose="020B0604020202020204" pitchFamily="34" charset="0"/>
              <a:cs typeface="Arial" panose="020B0604020202020204" pitchFamily="34" charset="0"/>
            </a:rPr>
            <a:t>Veterinary Science </a:t>
          </a:r>
        </a:p>
      </dgm:t>
    </dgm:pt>
    <dgm:pt modelId="{D874419F-ABCA-4B99-97CE-EBC405F7D3A5}" type="par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5CEF3F74-EEA0-4396-BB19-9225FED8A5C0}" type="sib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A36E67EF-6933-4ED5-A94F-2B6C94FAC510}" type="pres">
      <dgm:prSet presAssocID="{B76C6860-4AB6-4891-9792-FEB1A55DF0EB}" presName="diagram" presStyleCnt="0">
        <dgm:presLayoutVars>
          <dgm:dir/>
          <dgm:resizeHandles val="exact"/>
        </dgm:presLayoutVars>
      </dgm:prSet>
      <dgm:spPr/>
    </dgm:pt>
    <dgm:pt modelId="{C91E349C-610D-46E2-A81E-B24D62371092}" type="pres">
      <dgm:prSet presAssocID="{9262C9D0-9D0E-4E06-97D7-889B47CBECB8}" presName="node" presStyleLbl="node1" presStyleIdx="0" presStyleCnt="25">
        <dgm:presLayoutVars>
          <dgm:bulletEnabled val="1"/>
        </dgm:presLayoutVars>
      </dgm:prSet>
      <dgm:spPr/>
    </dgm:pt>
    <dgm:pt modelId="{8D4BC66E-BF25-44F5-BF4C-4E2BF5AE6BD3}" type="pres">
      <dgm:prSet presAssocID="{7D0E1436-04D5-4F75-9BB4-041594A933EA}" presName="sibTrans" presStyleCnt="0"/>
      <dgm:spPr/>
    </dgm:pt>
    <dgm:pt modelId="{D535A981-1F54-44CC-9B15-04D445FE3934}" type="pres">
      <dgm:prSet presAssocID="{54D933C7-98E6-4619-83E2-4AA41398C1CF}" presName="node" presStyleLbl="node1" presStyleIdx="1" presStyleCnt="25">
        <dgm:presLayoutVars>
          <dgm:bulletEnabled val="1"/>
        </dgm:presLayoutVars>
      </dgm:prSet>
      <dgm:spPr/>
    </dgm:pt>
    <dgm:pt modelId="{A197EF97-9F87-4A65-AFEF-8449E19AF6E1}" type="pres">
      <dgm:prSet presAssocID="{BEAE7EB6-01AC-44C9-AA61-A6E34FB6CF11}" presName="sibTrans" presStyleCnt="0"/>
      <dgm:spPr/>
    </dgm:pt>
    <dgm:pt modelId="{2435B1E7-C873-4E66-9173-ACBF8DCACAEC}" type="pres">
      <dgm:prSet presAssocID="{57DE4F20-381B-4C9F-BF14-97EE811B342E}" presName="node" presStyleLbl="node1" presStyleIdx="2" presStyleCnt="25">
        <dgm:presLayoutVars>
          <dgm:bulletEnabled val="1"/>
        </dgm:presLayoutVars>
      </dgm:prSet>
      <dgm:spPr/>
    </dgm:pt>
    <dgm:pt modelId="{AE42DF09-F440-4045-8CD4-0D9D2AE0D150}" type="pres">
      <dgm:prSet presAssocID="{B922B1FD-1E79-42E4-9C00-D40E5F5B5584}" presName="sibTrans" presStyleCnt="0"/>
      <dgm:spPr/>
    </dgm:pt>
    <dgm:pt modelId="{CB9CB2C2-89E7-4774-B31E-E81957F8C67B}" type="pres">
      <dgm:prSet presAssocID="{C6069810-E554-4552-9FE7-855915F34683}" presName="node" presStyleLbl="node1" presStyleIdx="3" presStyleCnt="25">
        <dgm:presLayoutVars>
          <dgm:bulletEnabled val="1"/>
        </dgm:presLayoutVars>
      </dgm:prSet>
      <dgm:spPr/>
    </dgm:pt>
    <dgm:pt modelId="{84E0CAF5-E46E-477F-8F6D-9053C661C507}" type="pres">
      <dgm:prSet presAssocID="{AB40B5AA-229F-4261-9D04-1039F7D9F588}" presName="sibTrans" presStyleCnt="0"/>
      <dgm:spPr/>
    </dgm:pt>
    <dgm:pt modelId="{C318591F-4759-4910-BE02-38457DB2D23B}" type="pres">
      <dgm:prSet presAssocID="{C94FB088-5488-4966-A741-FECD7679A830}" presName="node" presStyleLbl="node1" presStyleIdx="4" presStyleCnt="25">
        <dgm:presLayoutVars>
          <dgm:bulletEnabled val="1"/>
        </dgm:presLayoutVars>
      </dgm:prSet>
      <dgm:spPr/>
    </dgm:pt>
    <dgm:pt modelId="{E46F6DA2-152F-43BA-9D73-B9DA8A7FA772}" type="pres">
      <dgm:prSet presAssocID="{DF526C43-4964-4546-8B70-2045BAD7D4D9}" presName="sibTrans" presStyleCnt="0"/>
      <dgm:spPr/>
    </dgm:pt>
    <dgm:pt modelId="{CEE503EF-BC21-459C-80D8-0047CED15404}" type="pres">
      <dgm:prSet presAssocID="{8AF5AE40-8A52-41A5-B4CC-2A2BB2F0296B}" presName="node" presStyleLbl="node1" presStyleIdx="5" presStyleCnt="25">
        <dgm:presLayoutVars>
          <dgm:bulletEnabled val="1"/>
        </dgm:presLayoutVars>
      </dgm:prSet>
      <dgm:spPr/>
    </dgm:pt>
    <dgm:pt modelId="{44CE5397-1933-457E-951B-916EC7E674A0}" type="pres">
      <dgm:prSet presAssocID="{94D82A18-69A4-459E-BA15-EB195783E638}" presName="sibTrans" presStyleCnt="0"/>
      <dgm:spPr/>
    </dgm:pt>
    <dgm:pt modelId="{EC43D497-DDE2-4D61-AEFB-A48B7A86846E}" type="pres">
      <dgm:prSet presAssocID="{E367B4CE-3EE3-403B-819C-42C5A08D9AE8}" presName="node" presStyleLbl="node1" presStyleIdx="6" presStyleCnt="25">
        <dgm:presLayoutVars>
          <dgm:bulletEnabled val="1"/>
        </dgm:presLayoutVars>
      </dgm:prSet>
      <dgm:spPr/>
    </dgm:pt>
    <dgm:pt modelId="{59FA61B5-1B37-45C3-AD8B-B534D748B4EF}" type="pres">
      <dgm:prSet presAssocID="{ED6B015D-C04F-4437-98D1-AB0A98D01B53}" presName="sibTrans" presStyleCnt="0"/>
      <dgm:spPr/>
    </dgm:pt>
    <dgm:pt modelId="{945C3762-8D2A-4DFF-A826-FD7AF8744E09}" type="pres">
      <dgm:prSet presAssocID="{253F02E8-BFEC-40F9-B013-8C3B965EFA0E}" presName="node" presStyleLbl="node1" presStyleIdx="7" presStyleCnt="25">
        <dgm:presLayoutVars>
          <dgm:bulletEnabled val="1"/>
        </dgm:presLayoutVars>
      </dgm:prSet>
      <dgm:spPr/>
    </dgm:pt>
    <dgm:pt modelId="{9D4D3BEE-1905-4692-AA32-1F8E5D074394}" type="pres">
      <dgm:prSet presAssocID="{DA657859-0AD2-4FD2-B992-F485408E91F4}" presName="sibTrans" presStyleCnt="0"/>
      <dgm:spPr/>
    </dgm:pt>
    <dgm:pt modelId="{4F74E014-0E6E-434A-BF50-F534B6EF77BA}" type="pres">
      <dgm:prSet presAssocID="{B1809DE8-F521-46B7-A8A3-4306AF0424D5}" presName="node" presStyleLbl="node1" presStyleIdx="8" presStyleCnt="25">
        <dgm:presLayoutVars>
          <dgm:bulletEnabled val="1"/>
        </dgm:presLayoutVars>
      </dgm:prSet>
      <dgm:spPr/>
    </dgm:pt>
    <dgm:pt modelId="{6229DED3-E76C-496B-97ED-FCE93706C4FE}" type="pres">
      <dgm:prSet presAssocID="{3A65FEA2-E78A-47EE-8D20-910A71265FBF}" presName="sibTrans" presStyleCnt="0"/>
      <dgm:spPr/>
    </dgm:pt>
    <dgm:pt modelId="{104E0F94-84E8-4F52-9EEF-7362C523B179}" type="pres">
      <dgm:prSet presAssocID="{D9A93A67-B915-43E3-A6B9-91869C21AC94}" presName="node" presStyleLbl="node1" presStyleIdx="9" presStyleCnt="25">
        <dgm:presLayoutVars>
          <dgm:bulletEnabled val="1"/>
        </dgm:presLayoutVars>
      </dgm:prSet>
      <dgm:spPr/>
    </dgm:pt>
    <dgm:pt modelId="{67268A12-218A-432B-88F9-A07CC2102054}" type="pres">
      <dgm:prSet presAssocID="{1C191856-34E6-4D02-BA76-D57D296A7666}" presName="sibTrans" presStyleCnt="0"/>
      <dgm:spPr/>
    </dgm:pt>
    <dgm:pt modelId="{4D17E13F-D26E-4052-9916-6D1B3B001C0A}" type="pres">
      <dgm:prSet presAssocID="{30C4C5F6-1E09-4549-9D68-05EE5939EE2A}" presName="node" presStyleLbl="node1" presStyleIdx="10" presStyleCnt="25">
        <dgm:presLayoutVars>
          <dgm:bulletEnabled val="1"/>
        </dgm:presLayoutVars>
      </dgm:prSet>
      <dgm:spPr/>
    </dgm:pt>
    <dgm:pt modelId="{2E0D3555-19F4-4DB4-8915-7EC212646060}" type="pres">
      <dgm:prSet presAssocID="{A92B6164-584B-4309-9386-96027B0140E1}" presName="sibTrans" presStyleCnt="0"/>
      <dgm:spPr/>
    </dgm:pt>
    <dgm:pt modelId="{7096D74F-B2D3-4B65-9BEC-367A6596F499}" type="pres">
      <dgm:prSet presAssocID="{CA09F9ED-DF4E-4CF9-AC4C-88769F01B66B}" presName="node" presStyleLbl="node1" presStyleIdx="11" presStyleCnt="25">
        <dgm:presLayoutVars>
          <dgm:bulletEnabled val="1"/>
        </dgm:presLayoutVars>
      </dgm:prSet>
      <dgm:spPr/>
    </dgm:pt>
    <dgm:pt modelId="{56F10BB1-7835-49C3-93B0-FB852FB4388A}" type="pres">
      <dgm:prSet presAssocID="{DF30233A-C784-48B1-86A7-3FDB126DA7CF}" presName="sibTrans" presStyleCnt="0"/>
      <dgm:spPr/>
    </dgm:pt>
    <dgm:pt modelId="{AC3347F6-155E-4DFA-993C-7AE979D78A18}" type="pres">
      <dgm:prSet presAssocID="{0DE6CFB0-9B49-45F8-836E-D9E89F611728}" presName="node" presStyleLbl="node1" presStyleIdx="12" presStyleCnt="25">
        <dgm:presLayoutVars>
          <dgm:bulletEnabled val="1"/>
        </dgm:presLayoutVars>
      </dgm:prSet>
      <dgm:spPr/>
    </dgm:pt>
    <dgm:pt modelId="{627AFFF7-C708-4A79-9AFB-DD919B85588F}" type="pres">
      <dgm:prSet presAssocID="{D1839E0E-C0A9-41DD-8F9B-E4AE60DDED1C}" presName="sibTrans" presStyleCnt="0"/>
      <dgm:spPr/>
    </dgm:pt>
    <dgm:pt modelId="{97B338D3-0548-4587-805A-AD49EAC6C507}" type="pres">
      <dgm:prSet presAssocID="{AF033DF3-EB2B-4EED-B9C1-4CDF0D4AEC0A}" presName="node" presStyleLbl="node1" presStyleIdx="13" presStyleCnt="25">
        <dgm:presLayoutVars>
          <dgm:bulletEnabled val="1"/>
        </dgm:presLayoutVars>
      </dgm:prSet>
      <dgm:spPr/>
    </dgm:pt>
    <dgm:pt modelId="{8A921A67-9213-41AC-9914-D4F32D8626C8}" type="pres">
      <dgm:prSet presAssocID="{1CF4D878-AF80-4F07-8F8C-5332B992178E}" presName="sibTrans" presStyleCnt="0"/>
      <dgm:spPr/>
    </dgm:pt>
    <dgm:pt modelId="{12C5837B-F913-4FDD-9A23-4062B1F803CD}" type="pres">
      <dgm:prSet presAssocID="{1183416A-49FC-46B3-B95A-D7BFB57C61B9}" presName="node" presStyleLbl="node1" presStyleIdx="14" presStyleCnt="25">
        <dgm:presLayoutVars>
          <dgm:bulletEnabled val="1"/>
        </dgm:presLayoutVars>
      </dgm:prSet>
      <dgm:spPr/>
    </dgm:pt>
    <dgm:pt modelId="{40525E96-1614-4EE8-A79B-E10EDB2CC0C7}" type="pres">
      <dgm:prSet presAssocID="{18C2F0CE-AE36-45F6-9DFF-4B61A1F1EBCC}" presName="sibTrans" presStyleCnt="0"/>
      <dgm:spPr/>
    </dgm:pt>
    <dgm:pt modelId="{28B777F9-8A67-43F4-9726-00A73F0957DE}" type="pres">
      <dgm:prSet presAssocID="{8B5D34F2-E0BC-48B3-9CE3-1E03A1BEC7C8}" presName="node" presStyleLbl="node1" presStyleIdx="15" presStyleCnt="25">
        <dgm:presLayoutVars>
          <dgm:bulletEnabled val="1"/>
        </dgm:presLayoutVars>
      </dgm:prSet>
      <dgm:spPr/>
    </dgm:pt>
    <dgm:pt modelId="{9FF95556-86C0-4B9D-97FC-442C00E864BB}" type="pres">
      <dgm:prSet presAssocID="{44240A1C-C70E-44A2-972C-21C870B9BEBC}" presName="sibTrans" presStyleCnt="0"/>
      <dgm:spPr/>
    </dgm:pt>
    <dgm:pt modelId="{E4FACFF3-DA43-434A-ADE8-0246537BAE4A}" type="pres">
      <dgm:prSet presAssocID="{F59C95A6-BB25-4176-8354-F8FDDD80F14C}" presName="node" presStyleLbl="node1" presStyleIdx="16" presStyleCnt="25">
        <dgm:presLayoutVars>
          <dgm:bulletEnabled val="1"/>
        </dgm:presLayoutVars>
      </dgm:prSet>
      <dgm:spPr/>
    </dgm:pt>
    <dgm:pt modelId="{2FC8AE22-DABE-46C8-9531-F44DD3EA36FC}" type="pres">
      <dgm:prSet presAssocID="{334AB761-68DC-43CA-8FF6-D586FF84D089}" presName="sibTrans" presStyleCnt="0"/>
      <dgm:spPr/>
    </dgm:pt>
    <dgm:pt modelId="{4C4E9443-B479-4A9C-84F6-43C8C92906A3}" type="pres">
      <dgm:prSet presAssocID="{63C71AAB-6AE7-42CD-9EEF-33E5EEF87015}" presName="node" presStyleLbl="node1" presStyleIdx="17" presStyleCnt="25">
        <dgm:presLayoutVars>
          <dgm:bulletEnabled val="1"/>
        </dgm:presLayoutVars>
      </dgm:prSet>
      <dgm:spPr/>
    </dgm:pt>
    <dgm:pt modelId="{83E33064-C755-4AD7-86DB-31E4F93A8CE0}" type="pres">
      <dgm:prSet presAssocID="{FF636D9E-A7D4-4D7A-8515-280CA5F1A18D}" presName="sibTrans" presStyleCnt="0"/>
      <dgm:spPr/>
    </dgm:pt>
    <dgm:pt modelId="{78A52558-D98B-49EC-B8C9-E6BE52DF488E}" type="pres">
      <dgm:prSet presAssocID="{1662C8B0-114B-4C3B-AD0F-128EBC025B87}" presName="node" presStyleLbl="node1" presStyleIdx="18" presStyleCnt="25">
        <dgm:presLayoutVars>
          <dgm:bulletEnabled val="1"/>
        </dgm:presLayoutVars>
      </dgm:prSet>
      <dgm:spPr/>
    </dgm:pt>
    <dgm:pt modelId="{86FC5217-8CAF-42AC-B90A-E16F05B7C896}" type="pres">
      <dgm:prSet presAssocID="{B1FB22CF-7B6B-4C0A-B468-A41E0074758C}" presName="sibTrans" presStyleCnt="0"/>
      <dgm:spPr/>
    </dgm:pt>
    <dgm:pt modelId="{380D2BF5-C70E-41D9-9FE5-47B0CD14F84E}" type="pres">
      <dgm:prSet presAssocID="{EC6C68F2-82C6-4819-A5FD-DA50351063EE}" presName="node" presStyleLbl="node1" presStyleIdx="19" presStyleCnt="25">
        <dgm:presLayoutVars>
          <dgm:bulletEnabled val="1"/>
        </dgm:presLayoutVars>
      </dgm:prSet>
      <dgm:spPr/>
    </dgm:pt>
    <dgm:pt modelId="{C90578A3-3A42-4EF7-8234-301D92FB7020}" type="pres">
      <dgm:prSet presAssocID="{2652EA9D-215E-4E4A-841C-C56C9E5463B3}" presName="sibTrans" presStyleCnt="0"/>
      <dgm:spPr/>
    </dgm:pt>
    <dgm:pt modelId="{71B67DDD-F4C0-49E1-88A5-214EAA7E3E09}" type="pres">
      <dgm:prSet presAssocID="{225281B4-6927-4E5F-8C9E-F230EADC05A4}" presName="node" presStyleLbl="node1" presStyleIdx="20" presStyleCnt="25">
        <dgm:presLayoutVars>
          <dgm:bulletEnabled val="1"/>
        </dgm:presLayoutVars>
      </dgm:prSet>
      <dgm:spPr/>
    </dgm:pt>
    <dgm:pt modelId="{16BE198A-3662-470C-BFB6-3DFE6FD311E1}" type="pres">
      <dgm:prSet presAssocID="{64BF1095-1E42-4AA1-9FE7-9ED891315610}" presName="sibTrans" presStyleCnt="0"/>
      <dgm:spPr/>
    </dgm:pt>
    <dgm:pt modelId="{AAD4C0B0-CF7E-4359-BE34-19037E4EA65C}" type="pres">
      <dgm:prSet presAssocID="{6DE9A9F2-2B75-43AE-A904-0E6270E59227}" presName="node" presStyleLbl="node1" presStyleIdx="21" presStyleCnt="25">
        <dgm:presLayoutVars>
          <dgm:bulletEnabled val="1"/>
        </dgm:presLayoutVars>
      </dgm:prSet>
      <dgm:spPr/>
    </dgm:pt>
    <dgm:pt modelId="{DEF96BD3-0478-49DC-A440-EF459007E265}" type="pres">
      <dgm:prSet presAssocID="{A30764F5-A9B9-4F08-BC53-13E724ADD7AF}" presName="sibTrans" presStyleCnt="0"/>
      <dgm:spPr/>
    </dgm:pt>
    <dgm:pt modelId="{22382A0F-0D6D-4B3B-94F3-4E86DB088DFF}" type="pres">
      <dgm:prSet presAssocID="{7DDD75CA-5637-4490-969B-EE10F72B7FCB}" presName="node" presStyleLbl="node1" presStyleIdx="22" presStyleCnt="25">
        <dgm:presLayoutVars>
          <dgm:bulletEnabled val="1"/>
        </dgm:presLayoutVars>
      </dgm:prSet>
      <dgm:spPr/>
    </dgm:pt>
    <dgm:pt modelId="{2B9BDEB4-7FE7-4FB5-80B9-6B9CC513246B}" type="pres">
      <dgm:prSet presAssocID="{D3FE8C9C-5635-4CEA-8FFB-55FE328A3714}" presName="sibTrans" presStyleCnt="0"/>
      <dgm:spPr/>
    </dgm:pt>
    <dgm:pt modelId="{8E467A5E-24E8-42FD-B125-8EE1FE04E144}" type="pres">
      <dgm:prSet presAssocID="{9ACCC4A0-138D-4472-AC65-6412CD6F974E}" presName="node" presStyleLbl="node1" presStyleIdx="23" presStyleCnt="25">
        <dgm:presLayoutVars>
          <dgm:bulletEnabled val="1"/>
        </dgm:presLayoutVars>
      </dgm:prSet>
      <dgm:spPr/>
    </dgm:pt>
    <dgm:pt modelId="{43BE3C4B-10BF-44FA-A6BF-13AA217B44AE}" type="pres">
      <dgm:prSet presAssocID="{E7AEC053-2C87-4BEC-A023-0979DC2528F4}" presName="sibTrans" presStyleCnt="0"/>
      <dgm:spPr/>
    </dgm:pt>
    <dgm:pt modelId="{08E6CE83-E363-40F5-BBF7-3835A8D501C9}" type="pres">
      <dgm:prSet presAssocID="{3A9EE909-96D5-4D11-A280-7AEDA1ABB842}" presName="node" presStyleLbl="node1" presStyleIdx="24" presStyleCnt="25">
        <dgm:presLayoutVars>
          <dgm:bulletEnabled val="1"/>
        </dgm:presLayoutVars>
      </dgm:prSet>
      <dgm:spPr/>
    </dgm:pt>
  </dgm:ptLst>
  <dgm:cxnLst>
    <dgm:cxn modelId="{F22C7201-048E-4C3D-A339-E4D85EA50AAF}" type="presOf" srcId="{1183416A-49FC-46B3-B95A-D7BFB57C61B9}" destId="{12C5837B-F913-4FDD-9A23-4062B1F803CD}" srcOrd="0" destOrd="0" presId="urn:microsoft.com/office/officeart/2005/8/layout/default"/>
    <dgm:cxn modelId="{46ADE303-7D25-468A-8807-CFADFE0BF94F}" type="presOf" srcId="{B1809DE8-F521-46B7-A8A3-4306AF0424D5}" destId="{4F74E014-0E6E-434A-BF50-F534B6EF77BA}" srcOrd="0" destOrd="0" presId="urn:microsoft.com/office/officeart/2005/8/layout/default"/>
    <dgm:cxn modelId="{C0C52407-BADC-40D2-B251-97F74B9D32FF}" type="presOf" srcId="{63C71AAB-6AE7-42CD-9EEF-33E5EEF87015}" destId="{4C4E9443-B479-4A9C-84F6-43C8C92906A3}" srcOrd="0" destOrd="0" presId="urn:microsoft.com/office/officeart/2005/8/layout/default"/>
    <dgm:cxn modelId="{F6A4EB0F-8092-4E00-92D8-3E0359878BF0}" srcId="{B76C6860-4AB6-4891-9792-FEB1A55DF0EB}" destId="{9262C9D0-9D0E-4E06-97D7-889B47CBECB8}" srcOrd="0" destOrd="0" parTransId="{245AD8E0-0287-4AD3-9E78-22BCF70A41A9}" sibTransId="{7D0E1436-04D5-4F75-9BB4-041594A933EA}"/>
    <dgm:cxn modelId="{073C9D12-8FD2-48DE-9100-3FDCD27B0A0B}" type="presOf" srcId="{9262C9D0-9D0E-4E06-97D7-889B47CBECB8}" destId="{C91E349C-610D-46E2-A81E-B24D62371092}" srcOrd="0" destOrd="0" presId="urn:microsoft.com/office/officeart/2005/8/layout/default"/>
    <dgm:cxn modelId="{93B04E19-9013-428A-A441-C26810360FF5}" srcId="{B76C6860-4AB6-4891-9792-FEB1A55DF0EB}" destId="{9ACCC4A0-138D-4472-AC65-6412CD6F974E}" srcOrd="23" destOrd="0" parTransId="{023F6EFB-B014-4C9E-9090-CF63DAA9E2B6}" sibTransId="{E7AEC053-2C87-4BEC-A023-0979DC2528F4}"/>
    <dgm:cxn modelId="{F13DF41C-B968-4CFF-816D-1E77FB3BC4F9}" type="presOf" srcId="{30C4C5F6-1E09-4549-9D68-05EE5939EE2A}" destId="{4D17E13F-D26E-4052-9916-6D1B3B001C0A}" srcOrd="0" destOrd="0" presId="urn:microsoft.com/office/officeart/2005/8/layout/default"/>
    <dgm:cxn modelId="{CBC1651E-A122-4DB5-87CF-F179E8234647}" srcId="{B76C6860-4AB6-4891-9792-FEB1A55DF0EB}" destId="{C6069810-E554-4552-9FE7-855915F34683}" srcOrd="3" destOrd="0" parTransId="{266BA3AB-005B-472A-97FF-361795F170D6}" sibTransId="{AB40B5AA-229F-4261-9D04-1039F7D9F588}"/>
    <dgm:cxn modelId="{6753F825-B620-4405-8481-FC3DF528B06E}" srcId="{B76C6860-4AB6-4891-9792-FEB1A55DF0EB}" destId="{1183416A-49FC-46B3-B95A-D7BFB57C61B9}" srcOrd="14" destOrd="0" parTransId="{A9B3A6AA-CBA7-491D-B991-98FF88233A6A}" sibTransId="{18C2F0CE-AE36-45F6-9DFF-4B61A1F1EBCC}"/>
    <dgm:cxn modelId="{45661727-750A-438E-9099-918784E1C3F6}" srcId="{B76C6860-4AB6-4891-9792-FEB1A55DF0EB}" destId="{AF033DF3-EB2B-4EED-B9C1-4CDF0D4AEC0A}" srcOrd="13" destOrd="0" parTransId="{EA0D1D47-0980-4D00-9958-84F849DBA453}" sibTransId="{1CF4D878-AF80-4F07-8F8C-5332B992178E}"/>
    <dgm:cxn modelId="{EFF97A27-C6CD-4BBA-B5F7-75432B6D575B}" srcId="{B76C6860-4AB6-4891-9792-FEB1A55DF0EB}" destId="{D9A93A67-B915-43E3-A6B9-91869C21AC94}" srcOrd="9" destOrd="0" parTransId="{B3ACBDFA-B2DA-4745-9FF8-CB9EE7F42C8B}" sibTransId="{1C191856-34E6-4D02-BA76-D57D296A7666}"/>
    <dgm:cxn modelId="{F3862529-B1A0-4CEC-9F1A-E9BDA019AFF3}" type="presOf" srcId="{253F02E8-BFEC-40F9-B013-8C3B965EFA0E}" destId="{945C3762-8D2A-4DFF-A826-FD7AF8744E09}" srcOrd="0" destOrd="0" presId="urn:microsoft.com/office/officeart/2005/8/layout/default"/>
    <dgm:cxn modelId="{41593529-EA60-4E81-B45B-1CB74062C091}" srcId="{B76C6860-4AB6-4891-9792-FEB1A55DF0EB}" destId="{C94FB088-5488-4966-A741-FECD7679A830}" srcOrd="4" destOrd="0" parTransId="{AA37BF62-151A-462F-AD03-EF8FFF7DC958}" sibTransId="{DF526C43-4964-4546-8B70-2045BAD7D4D9}"/>
    <dgm:cxn modelId="{5CC1E433-F72A-4D7B-8798-019BA78CD4FF}" srcId="{B76C6860-4AB6-4891-9792-FEB1A55DF0EB}" destId="{57DE4F20-381B-4C9F-BF14-97EE811B342E}" srcOrd="2" destOrd="0" parTransId="{8508CD40-581F-460B-8F3A-F1F1B01F3EC5}" sibTransId="{B922B1FD-1E79-42E4-9C00-D40E5F5B5584}"/>
    <dgm:cxn modelId="{C169D941-3E91-49F7-AFB0-36E4A141AA34}" type="presOf" srcId="{9ACCC4A0-138D-4472-AC65-6412CD6F974E}" destId="{8E467A5E-24E8-42FD-B125-8EE1FE04E144}" srcOrd="0" destOrd="0" presId="urn:microsoft.com/office/officeart/2005/8/layout/default"/>
    <dgm:cxn modelId="{8E7E7B43-CE96-4A5E-A15A-3D87050AB344}" srcId="{B76C6860-4AB6-4891-9792-FEB1A55DF0EB}" destId="{7DDD75CA-5637-4490-969B-EE10F72B7FCB}" srcOrd="22" destOrd="0" parTransId="{4371D809-EC9E-4DDB-948A-B4AB41B614A3}" sibTransId="{D3FE8C9C-5635-4CEA-8FFB-55FE328A3714}"/>
    <dgm:cxn modelId="{BF29A666-FE98-4FBB-9154-BD045DC159C8}" type="presOf" srcId="{C94FB088-5488-4966-A741-FECD7679A830}" destId="{C318591F-4759-4910-BE02-38457DB2D23B}" srcOrd="0" destOrd="0" presId="urn:microsoft.com/office/officeart/2005/8/layout/default"/>
    <dgm:cxn modelId="{F8828548-1FC9-4EC4-A62E-413690E36BAE}" srcId="{B76C6860-4AB6-4891-9792-FEB1A55DF0EB}" destId="{EC6C68F2-82C6-4819-A5FD-DA50351063EE}" srcOrd="19" destOrd="0" parTransId="{1CBA55C8-C04F-4C8F-9E03-A774932B6FB1}" sibTransId="{2652EA9D-215E-4E4A-841C-C56C9E5463B3}"/>
    <dgm:cxn modelId="{334ADB72-1A74-4B58-9ACC-6263D533F49A}" srcId="{B76C6860-4AB6-4891-9792-FEB1A55DF0EB}" destId="{3A9EE909-96D5-4D11-A280-7AEDA1ABB842}" srcOrd="24" destOrd="0" parTransId="{D874419F-ABCA-4B99-97CE-EBC405F7D3A5}" sibTransId="{5CEF3F74-EEA0-4396-BB19-9225FED8A5C0}"/>
    <dgm:cxn modelId="{5F5AFA54-5F33-4C4D-AB28-1EE7031CA350}" srcId="{B76C6860-4AB6-4891-9792-FEB1A55DF0EB}" destId="{8AF5AE40-8A52-41A5-B4CC-2A2BB2F0296B}" srcOrd="5" destOrd="0" parTransId="{9F4265BB-1565-4D2E-A37F-C840A8E62452}" sibTransId="{94D82A18-69A4-459E-BA15-EB195783E638}"/>
    <dgm:cxn modelId="{9D654B5A-AA73-4266-8575-33969AF5D22E}" type="presOf" srcId="{E367B4CE-3EE3-403B-819C-42C5A08D9AE8}" destId="{EC43D497-DDE2-4D61-AEFB-A48B7A86846E}" srcOrd="0" destOrd="0" presId="urn:microsoft.com/office/officeart/2005/8/layout/default"/>
    <dgm:cxn modelId="{710C5A81-AEA3-41F6-9312-2974C212D9EC}" type="presOf" srcId="{AF033DF3-EB2B-4EED-B9C1-4CDF0D4AEC0A}" destId="{97B338D3-0548-4587-805A-AD49EAC6C507}" srcOrd="0" destOrd="0" presId="urn:microsoft.com/office/officeart/2005/8/layout/default"/>
    <dgm:cxn modelId="{F92A1382-E083-4AF8-A76C-9EDA3B1C3242}" type="presOf" srcId="{8B5D34F2-E0BC-48B3-9CE3-1E03A1BEC7C8}" destId="{28B777F9-8A67-43F4-9726-00A73F0957DE}" srcOrd="0" destOrd="0" presId="urn:microsoft.com/office/officeart/2005/8/layout/default"/>
    <dgm:cxn modelId="{D611D382-B8DD-47DF-95AA-B86DCEFC4E10}" srcId="{B76C6860-4AB6-4891-9792-FEB1A55DF0EB}" destId="{253F02E8-BFEC-40F9-B013-8C3B965EFA0E}" srcOrd="7" destOrd="0" parTransId="{CDF5F06B-522B-4E23-80FC-C58AEFAF323A}" sibTransId="{DA657859-0AD2-4FD2-B992-F485408E91F4}"/>
    <dgm:cxn modelId="{75E04891-644C-4ABF-9F61-B759418189CE}" srcId="{B76C6860-4AB6-4891-9792-FEB1A55DF0EB}" destId="{6DE9A9F2-2B75-43AE-A904-0E6270E59227}" srcOrd="21" destOrd="0" parTransId="{12933CBE-8CA8-493E-A0AB-65C2C5F142C1}" sibTransId="{A30764F5-A9B9-4F08-BC53-13E724ADD7AF}"/>
    <dgm:cxn modelId="{AD015492-662B-4F9C-9605-983C58A044C2}" srcId="{B76C6860-4AB6-4891-9792-FEB1A55DF0EB}" destId="{54D933C7-98E6-4619-83E2-4AA41398C1CF}" srcOrd="1" destOrd="0" parTransId="{3395F859-FC0C-4EB8-91CF-51677D1768EC}" sibTransId="{BEAE7EB6-01AC-44C9-AA61-A6E34FB6CF11}"/>
    <dgm:cxn modelId="{CFBE9D99-891D-481C-B3F9-B4C24312E60D}" srcId="{B76C6860-4AB6-4891-9792-FEB1A55DF0EB}" destId="{F59C95A6-BB25-4176-8354-F8FDDD80F14C}" srcOrd="16" destOrd="0" parTransId="{449B2961-9591-4D05-B791-8047F5A93452}" sibTransId="{334AB761-68DC-43CA-8FF6-D586FF84D089}"/>
    <dgm:cxn modelId="{8AFA5CA4-6019-41AF-AD27-FDC30608A6AF}" type="presOf" srcId="{EC6C68F2-82C6-4819-A5FD-DA50351063EE}" destId="{380D2BF5-C70E-41D9-9FE5-47B0CD14F84E}" srcOrd="0" destOrd="0" presId="urn:microsoft.com/office/officeart/2005/8/layout/default"/>
    <dgm:cxn modelId="{E953BBA5-2866-4248-B767-B537F2CD3181}" type="presOf" srcId="{F59C95A6-BB25-4176-8354-F8FDDD80F14C}" destId="{E4FACFF3-DA43-434A-ADE8-0246537BAE4A}" srcOrd="0" destOrd="0" presId="urn:microsoft.com/office/officeart/2005/8/layout/default"/>
    <dgm:cxn modelId="{D69985A6-FE07-4F9E-B551-35E1367CC5C7}" srcId="{B76C6860-4AB6-4891-9792-FEB1A55DF0EB}" destId="{0DE6CFB0-9B49-45F8-836E-D9E89F611728}" srcOrd="12" destOrd="0" parTransId="{A46AA968-8CFE-4F6C-A892-37EB6C3F86E4}" sibTransId="{D1839E0E-C0A9-41DD-8F9B-E4AE60DDED1C}"/>
    <dgm:cxn modelId="{FF5536A9-E77D-438E-B313-B9F8FCC3D572}" srcId="{B76C6860-4AB6-4891-9792-FEB1A55DF0EB}" destId="{225281B4-6927-4E5F-8C9E-F230EADC05A4}" srcOrd="20" destOrd="0" parTransId="{4F02B010-BF09-4019-A557-C73F5696BDEB}" sibTransId="{64BF1095-1E42-4AA1-9FE7-9ED891315610}"/>
    <dgm:cxn modelId="{3BCE17AE-8041-4E3C-BF37-DB235B1CEB97}" srcId="{B76C6860-4AB6-4891-9792-FEB1A55DF0EB}" destId="{B1809DE8-F521-46B7-A8A3-4306AF0424D5}" srcOrd="8" destOrd="0" parTransId="{2216CCB2-D8C5-4671-86CA-E77CDD749A3B}" sibTransId="{3A65FEA2-E78A-47EE-8D20-910A71265FBF}"/>
    <dgm:cxn modelId="{14D225AF-5F38-4022-905C-035CF66348A7}" type="presOf" srcId="{8AF5AE40-8A52-41A5-B4CC-2A2BB2F0296B}" destId="{CEE503EF-BC21-459C-80D8-0047CED15404}" srcOrd="0" destOrd="0" presId="urn:microsoft.com/office/officeart/2005/8/layout/default"/>
    <dgm:cxn modelId="{B1F989B8-623F-4977-B0EB-398E806F491A}" type="presOf" srcId="{57DE4F20-381B-4C9F-BF14-97EE811B342E}" destId="{2435B1E7-C873-4E66-9173-ACBF8DCACAEC}" srcOrd="0" destOrd="0" presId="urn:microsoft.com/office/officeart/2005/8/layout/default"/>
    <dgm:cxn modelId="{BD9AC7B9-6502-4EFB-B217-341C18E9B937}" type="presOf" srcId="{D9A93A67-B915-43E3-A6B9-91869C21AC94}" destId="{104E0F94-84E8-4F52-9EEF-7362C523B179}" srcOrd="0" destOrd="0" presId="urn:microsoft.com/office/officeart/2005/8/layout/default"/>
    <dgm:cxn modelId="{8D796FC8-85CF-41DF-8EAE-8F2112C85277}" type="presOf" srcId="{CA09F9ED-DF4E-4CF9-AC4C-88769F01B66B}" destId="{7096D74F-B2D3-4B65-9BEC-367A6596F499}" srcOrd="0" destOrd="0" presId="urn:microsoft.com/office/officeart/2005/8/layout/default"/>
    <dgm:cxn modelId="{233674CA-E0C3-43DF-B819-05885AB4FBAA}" type="presOf" srcId="{6DE9A9F2-2B75-43AE-A904-0E6270E59227}" destId="{AAD4C0B0-CF7E-4359-BE34-19037E4EA65C}" srcOrd="0" destOrd="0" presId="urn:microsoft.com/office/officeart/2005/8/layout/default"/>
    <dgm:cxn modelId="{3A5D0DCD-C97A-46F0-8208-816EB9FA718C}" type="presOf" srcId="{225281B4-6927-4E5F-8C9E-F230EADC05A4}" destId="{71B67DDD-F4C0-49E1-88A5-214EAA7E3E09}" srcOrd="0" destOrd="0" presId="urn:microsoft.com/office/officeart/2005/8/layout/default"/>
    <dgm:cxn modelId="{39D300CF-6DB4-4300-8B81-2531B5953825}" type="presOf" srcId="{7DDD75CA-5637-4490-969B-EE10F72B7FCB}" destId="{22382A0F-0D6D-4B3B-94F3-4E86DB088DFF}" srcOrd="0" destOrd="0" presId="urn:microsoft.com/office/officeart/2005/8/layout/default"/>
    <dgm:cxn modelId="{5B5E8BD2-AB9B-438B-AB5E-B987C86606EF}" srcId="{B76C6860-4AB6-4891-9792-FEB1A55DF0EB}" destId="{63C71AAB-6AE7-42CD-9EEF-33E5EEF87015}" srcOrd="17" destOrd="0" parTransId="{D644CA24-3EA1-41A8-9AC1-4EC56475C00D}" sibTransId="{FF636D9E-A7D4-4D7A-8515-280CA5F1A18D}"/>
    <dgm:cxn modelId="{1F0245DF-0A54-4BD6-8CDF-581247CB9072}" type="presOf" srcId="{B76C6860-4AB6-4891-9792-FEB1A55DF0EB}" destId="{A36E67EF-6933-4ED5-A94F-2B6C94FAC510}" srcOrd="0" destOrd="0" presId="urn:microsoft.com/office/officeart/2005/8/layout/default"/>
    <dgm:cxn modelId="{890459E0-8DC1-4F92-BEFB-72F5ACCA74EA}" type="presOf" srcId="{0DE6CFB0-9B49-45F8-836E-D9E89F611728}" destId="{AC3347F6-155E-4DFA-993C-7AE979D78A18}" srcOrd="0" destOrd="0" presId="urn:microsoft.com/office/officeart/2005/8/layout/default"/>
    <dgm:cxn modelId="{CEEC37E1-6228-4900-9DA1-85E74F016F9D}" srcId="{B76C6860-4AB6-4891-9792-FEB1A55DF0EB}" destId="{CA09F9ED-DF4E-4CF9-AC4C-88769F01B66B}" srcOrd="11" destOrd="0" parTransId="{8592A412-0F02-4E54-92CB-3D308A976363}" sibTransId="{DF30233A-C784-48B1-86A7-3FDB126DA7CF}"/>
    <dgm:cxn modelId="{C55899E7-737B-4A6E-A985-ADDDFD24E183}" type="presOf" srcId="{3A9EE909-96D5-4D11-A280-7AEDA1ABB842}" destId="{08E6CE83-E363-40F5-BBF7-3835A8D501C9}" srcOrd="0" destOrd="0" presId="urn:microsoft.com/office/officeart/2005/8/layout/default"/>
    <dgm:cxn modelId="{A1142EEC-1AE9-411F-B690-9073F502DA67}" type="presOf" srcId="{54D933C7-98E6-4619-83E2-4AA41398C1CF}" destId="{D535A981-1F54-44CC-9B15-04D445FE3934}" srcOrd="0" destOrd="0" presId="urn:microsoft.com/office/officeart/2005/8/layout/default"/>
    <dgm:cxn modelId="{670AA3EC-662C-4570-B106-EA6EC575F512}" type="presOf" srcId="{1662C8B0-114B-4C3B-AD0F-128EBC025B87}" destId="{78A52558-D98B-49EC-B8C9-E6BE52DF488E}" srcOrd="0" destOrd="0" presId="urn:microsoft.com/office/officeart/2005/8/layout/default"/>
    <dgm:cxn modelId="{D6B8A9F2-96BB-4032-97F0-2E05D1D38EF2}" srcId="{B76C6860-4AB6-4891-9792-FEB1A55DF0EB}" destId="{8B5D34F2-E0BC-48B3-9CE3-1E03A1BEC7C8}" srcOrd="15" destOrd="0" parTransId="{8C66732A-E1C6-47FE-8B8F-AED76812D978}" sibTransId="{44240A1C-C70E-44A2-972C-21C870B9BEBC}"/>
    <dgm:cxn modelId="{0CDF25F4-A8CD-46F9-8694-DAF9CEE03761}" srcId="{B76C6860-4AB6-4891-9792-FEB1A55DF0EB}" destId="{30C4C5F6-1E09-4549-9D68-05EE5939EE2A}" srcOrd="10" destOrd="0" parTransId="{C372DFB5-F969-49A3-AF35-D477BA6DC414}" sibTransId="{A92B6164-584B-4309-9386-96027B0140E1}"/>
    <dgm:cxn modelId="{8B2B8CF4-34A2-49D8-950D-1951A8A88F97}" type="presOf" srcId="{C6069810-E554-4552-9FE7-855915F34683}" destId="{CB9CB2C2-89E7-4774-B31E-E81957F8C67B}" srcOrd="0" destOrd="0" presId="urn:microsoft.com/office/officeart/2005/8/layout/default"/>
    <dgm:cxn modelId="{A918B5F5-CCA0-48AF-AE28-BBF42635F5F9}" srcId="{B76C6860-4AB6-4891-9792-FEB1A55DF0EB}" destId="{E367B4CE-3EE3-403B-819C-42C5A08D9AE8}" srcOrd="6" destOrd="0" parTransId="{58AC0B8C-39B4-4A71-816A-01845A784243}" sibTransId="{ED6B015D-C04F-4437-98D1-AB0A98D01B53}"/>
    <dgm:cxn modelId="{00059FF8-4276-458D-8E4F-46A87EA0051F}" srcId="{B76C6860-4AB6-4891-9792-FEB1A55DF0EB}" destId="{1662C8B0-114B-4C3B-AD0F-128EBC025B87}" srcOrd="18" destOrd="0" parTransId="{F20D6FB0-E2B9-4A62-A03D-35C582D6FC5A}" sibTransId="{B1FB22CF-7B6B-4C0A-B468-A41E0074758C}"/>
    <dgm:cxn modelId="{59296851-F013-41F8-B37F-F8B52288F2D7}" type="presParOf" srcId="{A36E67EF-6933-4ED5-A94F-2B6C94FAC510}" destId="{C91E349C-610D-46E2-A81E-B24D62371092}" srcOrd="0" destOrd="0" presId="urn:microsoft.com/office/officeart/2005/8/layout/default"/>
    <dgm:cxn modelId="{83FB81BF-335C-48A6-B84C-956CE7F25B26}" type="presParOf" srcId="{A36E67EF-6933-4ED5-A94F-2B6C94FAC510}" destId="{8D4BC66E-BF25-44F5-BF4C-4E2BF5AE6BD3}" srcOrd="1" destOrd="0" presId="urn:microsoft.com/office/officeart/2005/8/layout/default"/>
    <dgm:cxn modelId="{674171EC-AD86-4882-B6AD-5958DAF4D1CC}" type="presParOf" srcId="{A36E67EF-6933-4ED5-A94F-2B6C94FAC510}" destId="{D535A981-1F54-44CC-9B15-04D445FE3934}" srcOrd="2" destOrd="0" presId="urn:microsoft.com/office/officeart/2005/8/layout/default"/>
    <dgm:cxn modelId="{A29E7B00-9FE8-44CB-81D2-CF770A6018BD}" type="presParOf" srcId="{A36E67EF-6933-4ED5-A94F-2B6C94FAC510}" destId="{A197EF97-9F87-4A65-AFEF-8449E19AF6E1}" srcOrd="3" destOrd="0" presId="urn:microsoft.com/office/officeart/2005/8/layout/default"/>
    <dgm:cxn modelId="{8378BC62-3695-4268-93F9-6C528D2D2925}" type="presParOf" srcId="{A36E67EF-6933-4ED5-A94F-2B6C94FAC510}" destId="{2435B1E7-C873-4E66-9173-ACBF8DCACAEC}" srcOrd="4" destOrd="0" presId="urn:microsoft.com/office/officeart/2005/8/layout/default"/>
    <dgm:cxn modelId="{B0BBD0CE-A7D4-4BD9-BE32-BA14BE66DE2A}" type="presParOf" srcId="{A36E67EF-6933-4ED5-A94F-2B6C94FAC510}" destId="{AE42DF09-F440-4045-8CD4-0D9D2AE0D150}" srcOrd="5" destOrd="0" presId="urn:microsoft.com/office/officeart/2005/8/layout/default"/>
    <dgm:cxn modelId="{2DEDF375-1895-4864-8678-79AE05476C65}" type="presParOf" srcId="{A36E67EF-6933-4ED5-A94F-2B6C94FAC510}" destId="{CB9CB2C2-89E7-4774-B31E-E81957F8C67B}" srcOrd="6" destOrd="0" presId="urn:microsoft.com/office/officeart/2005/8/layout/default"/>
    <dgm:cxn modelId="{D6320F60-1422-47F0-AE24-4C88E82A4A1C}" type="presParOf" srcId="{A36E67EF-6933-4ED5-A94F-2B6C94FAC510}" destId="{84E0CAF5-E46E-477F-8F6D-9053C661C507}" srcOrd="7" destOrd="0" presId="urn:microsoft.com/office/officeart/2005/8/layout/default"/>
    <dgm:cxn modelId="{991DC6C4-CA1F-41D5-82EA-A911FED934AF}" type="presParOf" srcId="{A36E67EF-6933-4ED5-A94F-2B6C94FAC510}" destId="{C318591F-4759-4910-BE02-38457DB2D23B}" srcOrd="8" destOrd="0" presId="urn:microsoft.com/office/officeart/2005/8/layout/default"/>
    <dgm:cxn modelId="{DCF911CA-9D7E-46A1-8365-B9EBFFDEDBCE}" type="presParOf" srcId="{A36E67EF-6933-4ED5-A94F-2B6C94FAC510}" destId="{E46F6DA2-152F-43BA-9D73-B9DA8A7FA772}" srcOrd="9" destOrd="0" presId="urn:microsoft.com/office/officeart/2005/8/layout/default"/>
    <dgm:cxn modelId="{AEE1A912-4893-455F-8EAF-3AB3AFB642B7}" type="presParOf" srcId="{A36E67EF-6933-4ED5-A94F-2B6C94FAC510}" destId="{CEE503EF-BC21-459C-80D8-0047CED15404}" srcOrd="10" destOrd="0" presId="urn:microsoft.com/office/officeart/2005/8/layout/default"/>
    <dgm:cxn modelId="{2AE92520-ECBA-4870-AD64-81FE784EDDCA}" type="presParOf" srcId="{A36E67EF-6933-4ED5-A94F-2B6C94FAC510}" destId="{44CE5397-1933-457E-951B-916EC7E674A0}" srcOrd="11" destOrd="0" presId="urn:microsoft.com/office/officeart/2005/8/layout/default"/>
    <dgm:cxn modelId="{28517103-DA34-48A6-AA5D-03676B143F8F}" type="presParOf" srcId="{A36E67EF-6933-4ED5-A94F-2B6C94FAC510}" destId="{EC43D497-DDE2-4D61-AEFB-A48B7A86846E}" srcOrd="12" destOrd="0" presId="urn:microsoft.com/office/officeart/2005/8/layout/default"/>
    <dgm:cxn modelId="{90F1088A-A14B-4293-8ED6-3C3D363D35EF}" type="presParOf" srcId="{A36E67EF-6933-4ED5-A94F-2B6C94FAC510}" destId="{59FA61B5-1B37-45C3-AD8B-B534D748B4EF}" srcOrd="13" destOrd="0" presId="urn:microsoft.com/office/officeart/2005/8/layout/default"/>
    <dgm:cxn modelId="{B0291632-0B6E-4305-A17E-BD8073D345DA}" type="presParOf" srcId="{A36E67EF-6933-4ED5-A94F-2B6C94FAC510}" destId="{945C3762-8D2A-4DFF-A826-FD7AF8744E09}" srcOrd="14" destOrd="0" presId="urn:microsoft.com/office/officeart/2005/8/layout/default"/>
    <dgm:cxn modelId="{7D646BA9-6E26-4527-AD34-160B818F4782}" type="presParOf" srcId="{A36E67EF-6933-4ED5-A94F-2B6C94FAC510}" destId="{9D4D3BEE-1905-4692-AA32-1F8E5D074394}" srcOrd="15" destOrd="0" presId="urn:microsoft.com/office/officeart/2005/8/layout/default"/>
    <dgm:cxn modelId="{0D04533B-095D-43F3-A3CB-FB957D48AA84}" type="presParOf" srcId="{A36E67EF-6933-4ED5-A94F-2B6C94FAC510}" destId="{4F74E014-0E6E-434A-BF50-F534B6EF77BA}" srcOrd="16" destOrd="0" presId="urn:microsoft.com/office/officeart/2005/8/layout/default"/>
    <dgm:cxn modelId="{3F19C362-1CCB-4AE7-90ED-097B46D5A31A}" type="presParOf" srcId="{A36E67EF-6933-4ED5-A94F-2B6C94FAC510}" destId="{6229DED3-E76C-496B-97ED-FCE93706C4FE}" srcOrd="17" destOrd="0" presId="urn:microsoft.com/office/officeart/2005/8/layout/default"/>
    <dgm:cxn modelId="{E53C999B-96C8-4B15-997B-75F3689D4806}" type="presParOf" srcId="{A36E67EF-6933-4ED5-A94F-2B6C94FAC510}" destId="{104E0F94-84E8-4F52-9EEF-7362C523B179}" srcOrd="18" destOrd="0" presId="urn:microsoft.com/office/officeart/2005/8/layout/default"/>
    <dgm:cxn modelId="{477BE19D-7A1A-45DB-B0B1-ECE3A9E42626}" type="presParOf" srcId="{A36E67EF-6933-4ED5-A94F-2B6C94FAC510}" destId="{67268A12-218A-432B-88F9-A07CC2102054}" srcOrd="19" destOrd="0" presId="urn:microsoft.com/office/officeart/2005/8/layout/default"/>
    <dgm:cxn modelId="{3D3E14BB-F131-478C-90B6-28834C7A4AC5}" type="presParOf" srcId="{A36E67EF-6933-4ED5-A94F-2B6C94FAC510}" destId="{4D17E13F-D26E-4052-9916-6D1B3B001C0A}" srcOrd="20" destOrd="0" presId="urn:microsoft.com/office/officeart/2005/8/layout/default"/>
    <dgm:cxn modelId="{58B7E774-53A9-4EAC-A37A-01C32FC6D0F5}" type="presParOf" srcId="{A36E67EF-6933-4ED5-A94F-2B6C94FAC510}" destId="{2E0D3555-19F4-4DB4-8915-7EC212646060}" srcOrd="21" destOrd="0" presId="urn:microsoft.com/office/officeart/2005/8/layout/default"/>
    <dgm:cxn modelId="{37EDD984-D344-4C04-8A30-A9B21054A907}" type="presParOf" srcId="{A36E67EF-6933-4ED5-A94F-2B6C94FAC510}" destId="{7096D74F-B2D3-4B65-9BEC-367A6596F499}" srcOrd="22" destOrd="0" presId="urn:microsoft.com/office/officeart/2005/8/layout/default"/>
    <dgm:cxn modelId="{E376961D-104D-43F6-A1DD-BC253B848D3A}" type="presParOf" srcId="{A36E67EF-6933-4ED5-A94F-2B6C94FAC510}" destId="{56F10BB1-7835-49C3-93B0-FB852FB4388A}" srcOrd="23" destOrd="0" presId="urn:microsoft.com/office/officeart/2005/8/layout/default"/>
    <dgm:cxn modelId="{CF35C2D8-3A28-41BE-8DC9-B6D99B891E9C}" type="presParOf" srcId="{A36E67EF-6933-4ED5-A94F-2B6C94FAC510}" destId="{AC3347F6-155E-4DFA-993C-7AE979D78A18}" srcOrd="24" destOrd="0" presId="urn:microsoft.com/office/officeart/2005/8/layout/default"/>
    <dgm:cxn modelId="{6EC1A8E8-FEAC-4927-B3FB-7C5C0C957B50}" type="presParOf" srcId="{A36E67EF-6933-4ED5-A94F-2B6C94FAC510}" destId="{627AFFF7-C708-4A79-9AFB-DD919B85588F}" srcOrd="25" destOrd="0" presId="urn:microsoft.com/office/officeart/2005/8/layout/default"/>
    <dgm:cxn modelId="{05CE4C95-3794-4F5F-97DD-AA1E6ACACA36}" type="presParOf" srcId="{A36E67EF-6933-4ED5-A94F-2B6C94FAC510}" destId="{97B338D3-0548-4587-805A-AD49EAC6C507}" srcOrd="26" destOrd="0" presId="urn:microsoft.com/office/officeart/2005/8/layout/default"/>
    <dgm:cxn modelId="{F98B1732-CE83-49B1-8E68-AD898EA32A9F}" type="presParOf" srcId="{A36E67EF-6933-4ED5-A94F-2B6C94FAC510}" destId="{8A921A67-9213-41AC-9914-D4F32D8626C8}" srcOrd="27" destOrd="0" presId="urn:microsoft.com/office/officeart/2005/8/layout/default"/>
    <dgm:cxn modelId="{31470821-D563-40E1-B0FB-7C80CDCCC00E}" type="presParOf" srcId="{A36E67EF-6933-4ED5-A94F-2B6C94FAC510}" destId="{12C5837B-F913-4FDD-9A23-4062B1F803CD}" srcOrd="28" destOrd="0" presId="urn:microsoft.com/office/officeart/2005/8/layout/default"/>
    <dgm:cxn modelId="{24D504E1-CF8B-411E-AE49-A7C7FE10E867}" type="presParOf" srcId="{A36E67EF-6933-4ED5-A94F-2B6C94FAC510}" destId="{40525E96-1614-4EE8-A79B-E10EDB2CC0C7}" srcOrd="29" destOrd="0" presId="urn:microsoft.com/office/officeart/2005/8/layout/default"/>
    <dgm:cxn modelId="{C088AC55-AC75-49C7-9608-36A0485F43BA}" type="presParOf" srcId="{A36E67EF-6933-4ED5-A94F-2B6C94FAC510}" destId="{28B777F9-8A67-43F4-9726-00A73F0957DE}" srcOrd="30" destOrd="0" presId="urn:microsoft.com/office/officeart/2005/8/layout/default"/>
    <dgm:cxn modelId="{1A145345-285A-492D-851E-BB51319B6754}" type="presParOf" srcId="{A36E67EF-6933-4ED5-A94F-2B6C94FAC510}" destId="{9FF95556-86C0-4B9D-97FC-442C00E864BB}" srcOrd="31" destOrd="0" presId="urn:microsoft.com/office/officeart/2005/8/layout/default"/>
    <dgm:cxn modelId="{18FB3C29-A873-4646-9B5F-FED783EAEFA7}" type="presParOf" srcId="{A36E67EF-6933-4ED5-A94F-2B6C94FAC510}" destId="{E4FACFF3-DA43-434A-ADE8-0246537BAE4A}" srcOrd="32" destOrd="0" presId="urn:microsoft.com/office/officeart/2005/8/layout/default"/>
    <dgm:cxn modelId="{A0EA3648-0CA1-4E95-B905-1F01DA1263E7}" type="presParOf" srcId="{A36E67EF-6933-4ED5-A94F-2B6C94FAC510}" destId="{2FC8AE22-DABE-46C8-9531-F44DD3EA36FC}" srcOrd="33" destOrd="0" presId="urn:microsoft.com/office/officeart/2005/8/layout/default"/>
    <dgm:cxn modelId="{C2374907-B4CA-4C3A-AB6B-F0533B2FEF10}" type="presParOf" srcId="{A36E67EF-6933-4ED5-A94F-2B6C94FAC510}" destId="{4C4E9443-B479-4A9C-84F6-43C8C92906A3}" srcOrd="34" destOrd="0" presId="urn:microsoft.com/office/officeart/2005/8/layout/default"/>
    <dgm:cxn modelId="{D92F3619-3DDF-4E9F-BDC4-2BA413E38706}" type="presParOf" srcId="{A36E67EF-6933-4ED5-A94F-2B6C94FAC510}" destId="{83E33064-C755-4AD7-86DB-31E4F93A8CE0}" srcOrd="35" destOrd="0" presId="urn:microsoft.com/office/officeart/2005/8/layout/default"/>
    <dgm:cxn modelId="{2903B2EB-20FE-40C4-8615-596CFB3E62F2}" type="presParOf" srcId="{A36E67EF-6933-4ED5-A94F-2B6C94FAC510}" destId="{78A52558-D98B-49EC-B8C9-E6BE52DF488E}" srcOrd="36" destOrd="0" presId="urn:microsoft.com/office/officeart/2005/8/layout/default"/>
    <dgm:cxn modelId="{009F8E5A-8E5A-46AD-96FC-7831F77FF11D}" type="presParOf" srcId="{A36E67EF-6933-4ED5-A94F-2B6C94FAC510}" destId="{86FC5217-8CAF-42AC-B90A-E16F05B7C896}" srcOrd="37" destOrd="0" presId="urn:microsoft.com/office/officeart/2005/8/layout/default"/>
    <dgm:cxn modelId="{62C0C133-7039-49F0-A292-B3D391B14C61}" type="presParOf" srcId="{A36E67EF-6933-4ED5-A94F-2B6C94FAC510}" destId="{380D2BF5-C70E-41D9-9FE5-47B0CD14F84E}" srcOrd="38" destOrd="0" presId="urn:microsoft.com/office/officeart/2005/8/layout/default"/>
    <dgm:cxn modelId="{E4BB8B70-17F3-4502-B30A-F2F7C76AE9CC}" type="presParOf" srcId="{A36E67EF-6933-4ED5-A94F-2B6C94FAC510}" destId="{C90578A3-3A42-4EF7-8234-301D92FB7020}" srcOrd="39" destOrd="0" presId="urn:microsoft.com/office/officeart/2005/8/layout/default"/>
    <dgm:cxn modelId="{A77D5BD5-33B7-4E79-9864-AF36D1F4DC8E}" type="presParOf" srcId="{A36E67EF-6933-4ED5-A94F-2B6C94FAC510}" destId="{71B67DDD-F4C0-49E1-88A5-214EAA7E3E09}" srcOrd="40" destOrd="0" presId="urn:microsoft.com/office/officeart/2005/8/layout/default"/>
    <dgm:cxn modelId="{2F6393D9-39A0-47BA-BDA8-ADF622F4BF67}" type="presParOf" srcId="{A36E67EF-6933-4ED5-A94F-2B6C94FAC510}" destId="{16BE198A-3662-470C-BFB6-3DFE6FD311E1}" srcOrd="41" destOrd="0" presId="urn:microsoft.com/office/officeart/2005/8/layout/default"/>
    <dgm:cxn modelId="{FDC66929-681B-4DD1-889B-2FAB7EA0F47D}" type="presParOf" srcId="{A36E67EF-6933-4ED5-A94F-2B6C94FAC510}" destId="{AAD4C0B0-CF7E-4359-BE34-19037E4EA65C}" srcOrd="42" destOrd="0" presId="urn:microsoft.com/office/officeart/2005/8/layout/default"/>
    <dgm:cxn modelId="{F097F094-0CF5-45A4-ACD4-513D6206000A}" type="presParOf" srcId="{A36E67EF-6933-4ED5-A94F-2B6C94FAC510}" destId="{DEF96BD3-0478-49DC-A440-EF459007E265}" srcOrd="43" destOrd="0" presId="urn:microsoft.com/office/officeart/2005/8/layout/default"/>
    <dgm:cxn modelId="{C2C624A9-7136-44F2-B6E4-6384EF0EFCA4}" type="presParOf" srcId="{A36E67EF-6933-4ED5-A94F-2B6C94FAC510}" destId="{22382A0F-0D6D-4B3B-94F3-4E86DB088DFF}" srcOrd="44" destOrd="0" presId="urn:microsoft.com/office/officeart/2005/8/layout/default"/>
    <dgm:cxn modelId="{9AEE301F-499C-4D24-BE6A-B589EDB5B647}" type="presParOf" srcId="{A36E67EF-6933-4ED5-A94F-2B6C94FAC510}" destId="{2B9BDEB4-7FE7-4FB5-80B9-6B9CC513246B}" srcOrd="45" destOrd="0" presId="urn:microsoft.com/office/officeart/2005/8/layout/default"/>
    <dgm:cxn modelId="{2C89E223-513D-491B-92AC-1E76CEEBAB0C}" type="presParOf" srcId="{A36E67EF-6933-4ED5-A94F-2B6C94FAC510}" destId="{8E467A5E-24E8-42FD-B125-8EE1FE04E144}" srcOrd="46" destOrd="0" presId="urn:microsoft.com/office/officeart/2005/8/layout/default"/>
    <dgm:cxn modelId="{7078FF56-47B1-43E5-BC5B-5C4258960455}" type="presParOf" srcId="{A36E67EF-6933-4ED5-A94F-2B6C94FAC510}" destId="{43BE3C4B-10BF-44FA-A6BF-13AA217B44AE}" srcOrd="47" destOrd="0" presId="urn:microsoft.com/office/officeart/2005/8/layout/default"/>
    <dgm:cxn modelId="{D41309B2-0DC2-4D81-99DC-33E070910062}" type="presParOf" srcId="{A36E67EF-6933-4ED5-A94F-2B6C94FAC510}" destId="{08E6CE83-E363-40F5-BBF7-3835A8D501C9}" srcOrd="4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C8632A-2754-4E5D-B0E0-86DA828FCF8C}" type="doc">
      <dgm:prSet loTypeId="urn:microsoft.com/office/officeart/2005/8/layout/hierarchy1" loCatId="hierarchy" qsTypeId="urn:microsoft.com/office/officeart/2005/8/quickstyle/simple4" qsCatId="simple" csTypeId="urn:microsoft.com/office/officeart/2005/8/colors/colorful5" csCatId="colorful"/>
      <dgm:spPr/>
      <dgm:t>
        <a:bodyPr/>
        <a:lstStyle/>
        <a:p>
          <a:endParaRPr lang="en-US"/>
        </a:p>
      </dgm:t>
    </dgm:pt>
    <dgm:pt modelId="{8A92473F-723C-4727-ADF6-5ABE88B262C5}">
      <dgm:prSet/>
      <dgm:spPr/>
      <dgm:t>
        <a:bodyPr/>
        <a:lstStyle/>
        <a:p>
          <a:r>
            <a:rPr lang="en-US" dirty="0">
              <a:latin typeface="Arial" panose="020B0604020202020204" pitchFamily="34" charset="0"/>
              <a:cs typeface="Arial" panose="020B0604020202020204" pitchFamily="34" charset="0"/>
            </a:rPr>
            <a:t>Senior 4-H members who win first place at the Texas 4-H Record Book Judging competition, MAY submit an additional Record Book in future years in the same category in which they earned first place. </a:t>
          </a:r>
        </a:p>
      </dgm:t>
    </dgm:pt>
    <dgm:pt modelId="{6D41282F-FF70-49D2-949B-AB544729F45F}" type="parTrans" cxnId="{C6176DAA-7F9F-44A8-9B50-7E393E22FDF4}">
      <dgm:prSet/>
      <dgm:spPr/>
      <dgm:t>
        <a:bodyPr/>
        <a:lstStyle/>
        <a:p>
          <a:endParaRPr lang="en-US"/>
        </a:p>
      </dgm:t>
    </dgm:pt>
    <dgm:pt modelId="{BDFC563D-FAC4-42A1-8634-0C5EA8C4BA78}" type="sibTrans" cxnId="{C6176DAA-7F9F-44A8-9B50-7E393E22FDF4}">
      <dgm:prSet/>
      <dgm:spPr/>
      <dgm:t>
        <a:bodyPr/>
        <a:lstStyle/>
        <a:p>
          <a:endParaRPr lang="en-US"/>
        </a:p>
      </dgm:t>
    </dgm:pt>
    <dgm:pt modelId="{39CA89F7-4230-4D23-B815-2B8A62661DD0}">
      <dgm:prSet/>
      <dgm:spPr/>
      <dgm:t>
        <a:bodyPr/>
        <a:lstStyle/>
        <a:p>
          <a:r>
            <a:rPr lang="en-US"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gm:t>
    </dgm:pt>
    <dgm:pt modelId="{315B1E13-6747-4097-ACA1-A39ACDBC1CCB}" type="parTrans" cxnId="{D1E9EE1F-7193-4F19-B05F-391B9488AF8B}">
      <dgm:prSet/>
      <dgm:spPr/>
      <dgm:t>
        <a:bodyPr/>
        <a:lstStyle/>
        <a:p>
          <a:endParaRPr lang="en-US"/>
        </a:p>
      </dgm:t>
    </dgm:pt>
    <dgm:pt modelId="{25186482-6964-4362-80DD-EB370ECD803E}" type="sibTrans" cxnId="{D1E9EE1F-7193-4F19-B05F-391B9488AF8B}">
      <dgm:prSet/>
      <dgm:spPr/>
      <dgm:t>
        <a:bodyPr/>
        <a:lstStyle/>
        <a:p>
          <a:endParaRPr lang="en-US"/>
        </a:p>
      </dgm:t>
    </dgm:pt>
    <dgm:pt modelId="{5BE8E15A-94A4-458F-A8F6-4860EFE3B05D}" type="pres">
      <dgm:prSet presAssocID="{B5C8632A-2754-4E5D-B0E0-86DA828FCF8C}" presName="hierChild1" presStyleCnt="0">
        <dgm:presLayoutVars>
          <dgm:chPref val="1"/>
          <dgm:dir/>
          <dgm:animOne val="branch"/>
          <dgm:animLvl val="lvl"/>
          <dgm:resizeHandles/>
        </dgm:presLayoutVars>
      </dgm:prSet>
      <dgm:spPr/>
    </dgm:pt>
    <dgm:pt modelId="{D51E3C43-9E9A-4EC9-B59A-4B8D1CA05C67}" type="pres">
      <dgm:prSet presAssocID="{8A92473F-723C-4727-ADF6-5ABE88B262C5}" presName="hierRoot1" presStyleCnt="0"/>
      <dgm:spPr/>
    </dgm:pt>
    <dgm:pt modelId="{B0862963-FEF4-4221-BB57-1418678D8FB2}" type="pres">
      <dgm:prSet presAssocID="{8A92473F-723C-4727-ADF6-5ABE88B262C5}" presName="composite" presStyleCnt="0"/>
      <dgm:spPr/>
    </dgm:pt>
    <dgm:pt modelId="{ED82EF2C-23AE-4252-8BDC-80D44C85434B}" type="pres">
      <dgm:prSet presAssocID="{8A92473F-723C-4727-ADF6-5ABE88B262C5}" presName="background" presStyleLbl="node0" presStyleIdx="0" presStyleCnt="2"/>
      <dgm:spPr/>
    </dgm:pt>
    <dgm:pt modelId="{32CDBF82-47D6-4882-8509-43002D8DB234}" type="pres">
      <dgm:prSet presAssocID="{8A92473F-723C-4727-ADF6-5ABE88B262C5}" presName="text" presStyleLbl="fgAcc0" presStyleIdx="0" presStyleCnt="2">
        <dgm:presLayoutVars>
          <dgm:chPref val="3"/>
        </dgm:presLayoutVars>
      </dgm:prSet>
      <dgm:spPr/>
    </dgm:pt>
    <dgm:pt modelId="{DE55A935-ED97-4A46-910E-2C5FF677DA61}" type="pres">
      <dgm:prSet presAssocID="{8A92473F-723C-4727-ADF6-5ABE88B262C5}" presName="hierChild2" presStyleCnt="0"/>
      <dgm:spPr/>
    </dgm:pt>
    <dgm:pt modelId="{79AF8D4D-B971-4EC2-86B2-D9D2C6D676EF}" type="pres">
      <dgm:prSet presAssocID="{39CA89F7-4230-4D23-B815-2B8A62661DD0}" presName="hierRoot1" presStyleCnt="0"/>
      <dgm:spPr/>
    </dgm:pt>
    <dgm:pt modelId="{16EBEC98-69C9-4B64-9385-B12B8F06F1B7}" type="pres">
      <dgm:prSet presAssocID="{39CA89F7-4230-4D23-B815-2B8A62661DD0}" presName="composite" presStyleCnt="0"/>
      <dgm:spPr/>
    </dgm:pt>
    <dgm:pt modelId="{919833C6-F9E6-4DEC-88C1-41AD5A1461DA}" type="pres">
      <dgm:prSet presAssocID="{39CA89F7-4230-4D23-B815-2B8A62661DD0}" presName="background" presStyleLbl="node0" presStyleIdx="1" presStyleCnt="2"/>
      <dgm:spPr/>
    </dgm:pt>
    <dgm:pt modelId="{509112DB-7AFA-4045-A430-B3363C533ABF}" type="pres">
      <dgm:prSet presAssocID="{39CA89F7-4230-4D23-B815-2B8A62661DD0}" presName="text" presStyleLbl="fgAcc0" presStyleIdx="1" presStyleCnt="2">
        <dgm:presLayoutVars>
          <dgm:chPref val="3"/>
        </dgm:presLayoutVars>
      </dgm:prSet>
      <dgm:spPr/>
    </dgm:pt>
    <dgm:pt modelId="{88C16C29-3E73-4A1C-A6D6-8E3C845FC04A}" type="pres">
      <dgm:prSet presAssocID="{39CA89F7-4230-4D23-B815-2B8A62661DD0}" presName="hierChild2" presStyleCnt="0"/>
      <dgm:spPr/>
    </dgm:pt>
  </dgm:ptLst>
  <dgm:cxnLst>
    <dgm:cxn modelId="{D1E9EE1F-7193-4F19-B05F-391B9488AF8B}" srcId="{B5C8632A-2754-4E5D-B0E0-86DA828FCF8C}" destId="{39CA89F7-4230-4D23-B815-2B8A62661DD0}" srcOrd="1" destOrd="0" parTransId="{315B1E13-6747-4097-ACA1-A39ACDBC1CCB}" sibTransId="{25186482-6964-4362-80DD-EB370ECD803E}"/>
    <dgm:cxn modelId="{9A81F470-B5AB-4DE0-8E2F-D90ACA1279DA}" type="presOf" srcId="{39CA89F7-4230-4D23-B815-2B8A62661DD0}" destId="{509112DB-7AFA-4045-A430-B3363C533ABF}" srcOrd="0" destOrd="0" presId="urn:microsoft.com/office/officeart/2005/8/layout/hierarchy1"/>
    <dgm:cxn modelId="{C6176DAA-7F9F-44A8-9B50-7E393E22FDF4}" srcId="{B5C8632A-2754-4E5D-B0E0-86DA828FCF8C}" destId="{8A92473F-723C-4727-ADF6-5ABE88B262C5}" srcOrd="0" destOrd="0" parTransId="{6D41282F-FF70-49D2-949B-AB544729F45F}" sibTransId="{BDFC563D-FAC4-42A1-8634-0C5EA8C4BA78}"/>
    <dgm:cxn modelId="{06E340C8-56B1-44ED-AB84-55D7605C9967}" type="presOf" srcId="{B5C8632A-2754-4E5D-B0E0-86DA828FCF8C}" destId="{5BE8E15A-94A4-458F-A8F6-4860EFE3B05D}" srcOrd="0" destOrd="0" presId="urn:microsoft.com/office/officeart/2005/8/layout/hierarchy1"/>
    <dgm:cxn modelId="{A4F111DB-5CED-4CB6-8F39-DCF0D038FA26}" type="presOf" srcId="{8A92473F-723C-4727-ADF6-5ABE88B262C5}" destId="{32CDBF82-47D6-4882-8509-43002D8DB234}" srcOrd="0" destOrd="0" presId="urn:microsoft.com/office/officeart/2005/8/layout/hierarchy1"/>
    <dgm:cxn modelId="{0026A41F-E9CD-4B16-BBC9-E25417313210}" type="presParOf" srcId="{5BE8E15A-94A4-458F-A8F6-4860EFE3B05D}" destId="{D51E3C43-9E9A-4EC9-B59A-4B8D1CA05C67}" srcOrd="0" destOrd="0" presId="urn:microsoft.com/office/officeart/2005/8/layout/hierarchy1"/>
    <dgm:cxn modelId="{60F5D962-475F-497F-A1C7-F3E0D4E76475}" type="presParOf" srcId="{D51E3C43-9E9A-4EC9-B59A-4B8D1CA05C67}" destId="{B0862963-FEF4-4221-BB57-1418678D8FB2}" srcOrd="0" destOrd="0" presId="urn:microsoft.com/office/officeart/2005/8/layout/hierarchy1"/>
    <dgm:cxn modelId="{272DCC4A-ADE0-4A5C-978B-E70AA4BB4371}" type="presParOf" srcId="{B0862963-FEF4-4221-BB57-1418678D8FB2}" destId="{ED82EF2C-23AE-4252-8BDC-80D44C85434B}" srcOrd="0" destOrd="0" presId="urn:microsoft.com/office/officeart/2005/8/layout/hierarchy1"/>
    <dgm:cxn modelId="{084D1AC5-BD40-4E26-BD4C-69EE8B604CFC}" type="presParOf" srcId="{B0862963-FEF4-4221-BB57-1418678D8FB2}" destId="{32CDBF82-47D6-4882-8509-43002D8DB234}" srcOrd="1" destOrd="0" presId="urn:microsoft.com/office/officeart/2005/8/layout/hierarchy1"/>
    <dgm:cxn modelId="{03741EBE-9CAA-4DB3-B4D7-154CA2885713}" type="presParOf" srcId="{D51E3C43-9E9A-4EC9-B59A-4B8D1CA05C67}" destId="{DE55A935-ED97-4A46-910E-2C5FF677DA61}" srcOrd="1" destOrd="0" presId="urn:microsoft.com/office/officeart/2005/8/layout/hierarchy1"/>
    <dgm:cxn modelId="{A9E65B61-2D93-4289-ABFF-38513EBB273D}" type="presParOf" srcId="{5BE8E15A-94A4-458F-A8F6-4860EFE3B05D}" destId="{79AF8D4D-B971-4EC2-86B2-D9D2C6D676EF}" srcOrd="1" destOrd="0" presId="urn:microsoft.com/office/officeart/2005/8/layout/hierarchy1"/>
    <dgm:cxn modelId="{B01ADE28-E7E7-4169-9638-BA9165752EF6}" type="presParOf" srcId="{79AF8D4D-B971-4EC2-86B2-D9D2C6D676EF}" destId="{16EBEC98-69C9-4B64-9385-B12B8F06F1B7}" srcOrd="0" destOrd="0" presId="urn:microsoft.com/office/officeart/2005/8/layout/hierarchy1"/>
    <dgm:cxn modelId="{167673EF-200E-489A-A5BC-7B5DB4C821C7}" type="presParOf" srcId="{16EBEC98-69C9-4B64-9385-B12B8F06F1B7}" destId="{919833C6-F9E6-4DEC-88C1-41AD5A1461DA}" srcOrd="0" destOrd="0" presId="urn:microsoft.com/office/officeart/2005/8/layout/hierarchy1"/>
    <dgm:cxn modelId="{67C81408-D8BC-4302-B340-C4859D272A83}" type="presParOf" srcId="{16EBEC98-69C9-4B64-9385-B12B8F06F1B7}" destId="{509112DB-7AFA-4045-A430-B3363C533ABF}" srcOrd="1" destOrd="0" presId="urn:microsoft.com/office/officeart/2005/8/layout/hierarchy1"/>
    <dgm:cxn modelId="{88466F62-EB49-49A7-A760-D13387B30000}" type="presParOf" srcId="{79AF8D4D-B971-4EC2-86B2-D9D2C6D676EF}" destId="{88C16C29-3E73-4A1C-A6D6-8E3C845FC04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50CDE-2EB7-4F1B-941B-3E8C76F9694C}" type="doc">
      <dgm:prSet loTypeId="urn:microsoft.com/office/officeart/2005/8/layout/process1" loCatId="process" qsTypeId="urn:microsoft.com/office/officeart/2005/8/quickstyle/simple2" qsCatId="simple" csTypeId="urn:microsoft.com/office/officeart/2005/8/colors/colorful5" csCatId="colorful"/>
      <dgm:spPr/>
      <dgm:t>
        <a:bodyPr/>
        <a:lstStyle/>
        <a:p>
          <a:endParaRPr lang="en-US"/>
        </a:p>
      </dgm:t>
    </dgm:pt>
    <dgm:pt modelId="{03CA0968-5376-4295-B3A9-6106F8AE133D}">
      <dgm:prSet/>
      <dgm:spPr/>
      <dgm:t>
        <a:bodyPr/>
        <a:lstStyle/>
        <a:p>
          <a:r>
            <a:rPr lang="en-US" dirty="0">
              <a:latin typeface="Arial" panose="020B0604020202020204" pitchFamily="34" charset="0"/>
              <a:cs typeface="Arial" panose="020B0604020202020204" pitchFamily="34" charset="0"/>
            </a:rPr>
            <a:t>Goal setting</a:t>
          </a:r>
        </a:p>
      </dgm:t>
    </dgm:pt>
    <dgm:pt modelId="{292A898C-DD9C-42AC-9B81-758A05BF3501}" type="parTrans" cxnId="{10AFCE3F-3EE8-4565-870D-1246E4217F58}">
      <dgm:prSet/>
      <dgm:spPr/>
      <dgm:t>
        <a:bodyPr/>
        <a:lstStyle/>
        <a:p>
          <a:endParaRPr lang="en-US"/>
        </a:p>
      </dgm:t>
    </dgm:pt>
    <dgm:pt modelId="{A592DB66-A9EE-410F-BD94-8C0CE04A7880}" type="sibTrans" cxnId="{10AFCE3F-3EE8-4565-870D-1246E4217F58}">
      <dgm:prSet/>
      <dgm:spPr/>
      <dgm:t>
        <a:bodyPr/>
        <a:lstStyle/>
        <a:p>
          <a:endParaRPr lang="en-US"/>
        </a:p>
      </dgm:t>
    </dgm:pt>
    <dgm:pt modelId="{CAC57115-9363-45EF-9BC5-EF10D72C286C}">
      <dgm:prSet/>
      <dgm:spPr/>
      <dgm:t>
        <a:bodyPr/>
        <a:lstStyle/>
        <a:p>
          <a:r>
            <a:rPr lang="en-US" dirty="0">
              <a:latin typeface="Arial" panose="020B0604020202020204" pitchFamily="34" charset="0"/>
              <a:cs typeface="Arial" panose="020B0604020202020204" pitchFamily="34" charset="0"/>
            </a:rPr>
            <a:t>Journaling</a:t>
          </a:r>
        </a:p>
      </dgm:t>
    </dgm:pt>
    <dgm:pt modelId="{8B7BD6B8-2FBE-4C30-8126-0A2DDC996831}" type="parTrans" cxnId="{F61C9D71-688D-4D57-984B-E9A448676E07}">
      <dgm:prSet/>
      <dgm:spPr/>
      <dgm:t>
        <a:bodyPr/>
        <a:lstStyle/>
        <a:p>
          <a:endParaRPr lang="en-US"/>
        </a:p>
      </dgm:t>
    </dgm:pt>
    <dgm:pt modelId="{30BF8935-C440-4351-B76C-28DADB77148B}" type="sibTrans" cxnId="{F61C9D71-688D-4D57-984B-E9A448676E07}">
      <dgm:prSet/>
      <dgm:spPr/>
      <dgm:t>
        <a:bodyPr/>
        <a:lstStyle/>
        <a:p>
          <a:endParaRPr lang="en-US"/>
        </a:p>
      </dgm:t>
    </dgm:pt>
    <dgm:pt modelId="{3426BB65-9EAE-464A-91B6-C27D17E7B0D5}">
      <dgm:prSet/>
      <dgm:spPr/>
      <dgm:t>
        <a:bodyPr/>
        <a:lstStyle/>
        <a:p>
          <a:r>
            <a:rPr lang="en-US" dirty="0">
              <a:latin typeface="Arial" panose="020B0604020202020204" pitchFamily="34" charset="0"/>
              <a:cs typeface="Arial" panose="020B0604020202020204" pitchFamily="34" charset="0"/>
            </a:rPr>
            <a:t>Reflecting</a:t>
          </a:r>
        </a:p>
      </dgm:t>
    </dgm:pt>
    <dgm:pt modelId="{C7B72B58-1ABC-4401-9E82-A7049553747C}" type="parTrans" cxnId="{3492648A-F531-4237-847E-76F28FF9559D}">
      <dgm:prSet/>
      <dgm:spPr/>
      <dgm:t>
        <a:bodyPr/>
        <a:lstStyle/>
        <a:p>
          <a:endParaRPr lang="en-US"/>
        </a:p>
      </dgm:t>
    </dgm:pt>
    <dgm:pt modelId="{10F27B2B-C443-4BB2-AEA1-4F9257CC51BB}" type="sibTrans" cxnId="{3492648A-F531-4237-847E-76F28FF9559D}">
      <dgm:prSet/>
      <dgm:spPr/>
      <dgm:t>
        <a:bodyPr/>
        <a:lstStyle/>
        <a:p>
          <a:endParaRPr lang="en-US"/>
        </a:p>
      </dgm:t>
    </dgm:pt>
    <dgm:pt modelId="{FB0F8308-FCB3-4854-9764-E8FF75828D77}" type="pres">
      <dgm:prSet presAssocID="{13150CDE-2EB7-4F1B-941B-3E8C76F9694C}" presName="Name0" presStyleCnt="0">
        <dgm:presLayoutVars>
          <dgm:dir/>
          <dgm:resizeHandles val="exact"/>
        </dgm:presLayoutVars>
      </dgm:prSet>
      <dgm:spPr/>
    </dgm:pt>
    <dgm:pt modelId="{8C97517A-2953-4173-A360-7696226E6F95}" type="pres">
      <dgm:prSet presAssocID="{03CA0968-5376-4295-B3A9-6106F8AE133D}" presName="node" presStyleLbl="node1" presStyleIdx="0" presStyleCnt="3">
        <dgm:presLayoutVars>
          <dgm:bulletEnabled val="1"/>
        </dgm:presLayoutVars>
      </dgm:prSet>
      <dgm:spPr/>
    </dgm:pt>
    <dgm:pt modelId="{636D69C5-E647-4437-BEE6-36BF0F9554E8}" type="pres">
      <dgm:prSet presAssocID="{A592DB66-A9EE-410F-BD94-8C0CE04A7880}" presName="sibTrans" presStyleLbl="sibTrans2D1" presStyleIdx="0" presStyleCnt="2"/>
      <dgm:spPr/>
    </dgm:pt>
    <dgm:pt modelId="{04EAFA41-6651-4E6E-AFD3-7BB559D36B7E}" type="pres">
      <dgm:prSet presAssocID="{A592DB66-A9EE-410F-BD94-8C0CE04A7880}" presName="connectorText" presStyleLbl="sibTrans2D1" presStyleIdx="0" presStyleCnt="2"/>
      <dgm:spPr/>
    </dgm:pt>
    <dgm:pt modelId="{BEEDFF02-930D-4CE3-A962-712F6332CD32}" type="pres">
      <dgm:prSet presAssocID="{CAC57115-9363-45EF-9BC5-EF10D72C286C}" presName="node" presStyleLbl="node1" presStyleIdx="1" presStyleCnt="3">
        <dgm:presLayoutVars>
          <dgm:bulletEnabled val="1"/>
        </dgm:presLayoutVars>
      </dgm:prSet>
      <dgm:spPr/>
    </dgm:pt>
    <dgm:pt modelId="{4C80D51C-9CED-4B98-A3B7-BA16BF62EF89}" type="pres">
      <dgm:prSet presAssocID="{30BF8935-C440-4351-B76C-28DADB77148B}" presName="sibTrans" presStyleLbl="sibTrans2D1" presStyleIdx="1" presStyleCnt="2"/>
      <dgm:spPr/>
    </dgm:pt>
    <dgm:pt modelId="{CD906F9E-065C-43A9-B6B8-D68FBC95182E}" type="pres">
      <dgm:prSet presAssocID="{30BF8935-C440-4351-B76C-28DADB77148B}" presName="connectorText" presStyleLbl="sibTrans2D1" presStyleIdx="1" presStyleCnt="2"/>
      <dgm:spPr/>
    </dgm:pt>
    <dgm:pt modelId="{BE1B330C-28BC-4D1B-805E-7F4CF4D1CA0F}" type="pres">
      <dgm:prSet presAssocID="{3426BB65-9EAE-464A-91B6-C27D17E7B0D5}" presName="node" presStyleLbl="node1" presStyleIdx="2" presStyleCnt="3">
        <dgm:presLayoutVars>
          <dgm:bulletEnabled val="1"/>
        </dgm:presLayoutVars>
      </dgm:prSet>
      <dgm:spPr/>
    </dgm:pt>
  </dgm:ptLst>
  <dgm:cxnLst>
    <dgm:cxn modelId="{78ABE90D-8B3D-4D67-985B-444A29FAE15D}" type="presOf" srcId="{CAC57115-9363-45EF-9BC5-EF10D72C286C}" destId="{BEEDFF02-930D-4CE3-A962-712F6332CD32}" srcOrd="0" destOrd="0" presId="urn:microsoft.com/office/officeart/2005/8/layout/process1"/>
    <dgm:cxn modelId="{04E11A29-29EB-4D88-B82C-A34132AC92C1}" type="presOf" srcId="{3426BB65-9EAE-464A-91B6-C27D17E7B0D5}" destId="{BE1B330C-28BC-4D1B-805E-7F4CF4D1CA0F}" srcOrd="0" destOrd="0" presId="urn:microsoft.com/office/officeart/2005/8/layout/process1"/>
    <dgm:cxn modelId="{10AFCE3F-3EE8-4565-870D-1246E4217F58}" srcId="{13150CDE-2EB7-4F1B-941B-3E8C76F9694C}" destId="{03CA0968-5376-4295-B3A9-6106F8AE133D}" srcOrd="0" destOrd="0" parTransId="{292A898C-DD9C-42AC-9B81-758A05BF3501}" sibTransId="{A592DB66-A9EE-410F-BD94-8C0CE04A7880}"/>
    <dgm:cxn modelId="{3B070168-70C6-4BDF-8B24-1381B6E32DC1}" type="presOf" srcId="{13150CDE-2EB7-4F1B-941B-3E8C76F9694C}" destId="{FB0F8308-FCB3-4854-9764-E8FF75828D77}" srcOrd="0" destOrd="0" presId="urn:microsoft.com/office/officeart/2005/8/layout/process1"/>
    <dgm:cxn modelId="{F61C9D71-688D-4D57-984B-E9A448676E07}" srcId="{13150CDE-2EB7-4F1B-941B-3E8C76F9694C}" destId="{CAC57115-9363-45EF-9BC5-EF10D72C286C}" srcOrd="1" destOrd="0" parTransId="{8B7BD6B8-2FBE-4C30-8126-0A2DDC996831}" sibTransId="{30BF8935-C440-4351-B76C-28DADB77148B}"/>
    <dgm:cxn modelId="{513B7257-4116-4E43-8DD0-BA942878A2D7}" type="presOf" srcId="{A592DB66-A9EE-410F-BD94-8C0CE04A7880}" destId="{04EAFA41-6651-4E6E-AFD3-7BB559D36B7E}" srcOrd="1" destOrd="0" presId="urn:microsoft.com/office/officeart/2005/8/layout/process1"/>
    <dgm:cxn modelId="{3492648A-F531-4237-847E-76F28FF9559D}" srcId="{13150CDE-2EB7-4F1B-941B-3E8C76F9694C}" destId="{3426BB65-9EAE-464A-91B6-C27D17E7B0D5}" srcOrd="2" destOrd="0" parTransId="{C7B72B58-1ABC-4401-9E82-A7049553747C}" sibTransId="{10F27B2B-C443-4BB2-AEA1-4F9257CC51BB}"/>
    <dgm:cxn modelId="{73A83F98-09B5-4113-B1B2-EE06ACED5F3C}" type="presOf" srcId="{A592DB66-A9EE-410F-BD94-8C0CE04A7880}" destId="{636D69C5-E647-4437-BEE6-36BF0F9554E8}" srcOrd="0" destOrd="0" presId="urn:microsoft.com/office/officeart/2005/8/layout/process1"/>
    <dgm:cxn modelId="{ACA0D2A1-8A8E-42D4-AC97-16844C3B84EA}" type="presOf" srcId="{03CA0968-5376-4295-B3A9-6106F8AE133D}" destId="{8C97517A-2953-4173-A360-7696226E6F95}" srcOrd="0" destOrd="0" presId="urn:microsoft.com/office/officeart/2005/8/layout/process1"/>
    <dgm:cxn modelId="{E50A1CC1-16D1-4CE8-9FE7-C4761FFB5D59}" type="presOf" srcId="{30BF8935-C440-4351-B76C-28DADB77148B}" destId="{CD906F9E-065C-43A9-B6B8-D68FBC95182E}" srcOrd="1" destOrd="0" presId="urn:microsoft.com/office/officeart/2005/8/layout/process1"/>
    <dgm:cxn modelId="{CD53E9C6-BD25-45C6-AD9B-4DEC8537D264}" type="presOf" srcId="{30BF8935-C440-4351-B76C-28DADB77148B}" destId="{4C80D51C-9CED-4B98-A3B7-BA16BF62EF89}" srcOrd="0" destOrd="0" presId="urn:microsoft.com/office/officeart/2005/8/layout/process1"/>
    <dgm:cxn modelId="{7A31A1E3-1BE2-4631-8526-43136A11E963}" type="presParOf" srcId="{FB0F8308-FCB3-4854-9764-E8FF75828D77}" destId="{8C97517A-2953-4173-A360-7696226E6F95}" srcOrd="0" destOrd="0" presId="urn:microsoft.com/office/officeart/2005/8/layout/process1"/>
    <dgm:cxn modelId="{AD3FE708-4FCE-4E1A-94FA-B8E0D2FD54F8}" type="presParOf" srcId="{FB0F8308-FCB3-4854-9764-E8FF75828D77}" destId="{636D69C5-E647-4437-BEE6-36BF0F9554E8}" srcOrd="1" destOrd="0" presId="urn:microsoft.com/office/officeart/2005/8/layout/process1"/>
    <dgm:cxn modelId="{24F64DF1-83F6-46B3-99E0-F6A3C2CD8988}" type="presParOf" srcId="{636D69C5-E647-4437-BEE6-36BF0F9554E8}" destId="{04EAFA41-6651-4E6E-AFD3-7BB559D36B7E}" srcOrd="0" destOrd="0" presId="urn:microsoft.com/office/officeart/2005/8/layout/process1"/>
    <dgm:cxn modelId="{E6A18902-1CB3-43BB-9C3E-C49FD21854D8}" type="presParOf" srcId="{FB0F8308-FCB3-4854-9764-E8FF75828D77}" destId="{BEEDFF02-930D-4CE3-A962-712F6332CD32}" srcOrd="2" destOrd="0" presId="urn:microsoft.com/office/officeart/2005/8/layout/process1"/>
    <dgm:cxn modelId="{CC43BFFC-D2C2-4022-A2F2-9005C7F16193}" type="presParOf" srcId="{FB0F8308-FCB3-4854-9764-E8FF75828D77}" destId="{4C80D51C-9CED-4B98-A3B7-BA16BF62EF89}" srcOrd="3" destOrd="0" presId="urn:microsoft.com/office/officeart/2005/8/layout/process1"/>
    <dgm:cxn modelId="{68AC3483-647C-4575-940A-C8D51ABE707B}" type="presParOf" srcId="{4C80D51C-9CED-4B98-A3B7-BA16BF62EF89}" destId="{CD906F9E-065C-43A9-B6B8-D68FBC95182E}" srcOrd="0" destOrd="0" presId="urn:microsoft.com/office/officeart/2005/8/layout/process1"/>
    <dgm:cxn modelId="{9AF0E5AE-0533-4EA0-A1E4-C4AF0BAA0A32}" type="presParOf" srcId="{FB0F8308-FCB3-4854-9764-E8FF75828D77}" destId="{BE1B330C-28BC-4D1B-805E-7F4CF4D1CA0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F2EE4-A45F-482C-BE29-7DA9559A4F19}" type="doc">
      <dgm:prSet loTypeId="urn:microsoft.com/office/officeart/2018/5/layout/IconCircleOutlineLabelList" loCatId="icon" qsTypeId="urn:microsoft.com/office/officeart/2005/8/quickstyle/simple4" qsCatId="simple" csTypeId="urn:microsoft.com/office/officeart/2018/5/colors/Iconchunking_coloredoutline_accent0_3" csCatId="mainScheme" phldr="1"/>
      <dgm:spPr/>
      <dgm:t>
        <a:bodyPr/>
        <a:lstStyle/>
        <a:p>
          <a:endParaRPr lang="en-US"/>
        </a:p>
      </dgm:t>
    </dgm:pt>
    <dgm:pt modelId="{21DD9E83-6DD8-4878-95E0-57B706BAD5CB}">
      <dgm:prSet/>
      <dgm:spPr/>
      <dgm:t>
        <a:bodyPr/>
        <a:lstStyle/>
        <a:p>
          <a:pPr>
            <a:defRPr cap="all"/>
          </a:pPr>
          <a:r>
            <a:rPr lang="en-US" dirty="0">
              <a:latin typeface="Arial" panose="020B0604020202020204" pitchFamily="34" charset="0"/>
              <a:cs typeface="Arial" panose="020B0604020202020204" pitchFamily="34" charset="0"/>
            </a:rPr>
            <a:t>The 4-H Story/Photo Portfolio should not just be a repetition of what is in the Report Forms </a:t>
          </a:r>
        </a:p>
      </dgm:t>
    </dgm:pt>
    <dgm:pt modelId="{95E36DD4-CD80-4EDA-9B06-9496D9563EA8}" type="parTrans" cxnId="{7BAE4BA6-FAFD-42D8-8978-E73B8C01EA43}">
      <dgm:prSet/>
      <dgm:spPr/>
      <dgm:t>
        <a:bodyPr/>
        <a:lstStyle/>
        <a:p>
          <a:endParaRPr lang="en-US"/>
        </a:p>
      </dgm:t>
    </dgm:pt>
    <dgm:pt modelId="{FD58B1B9-B89B-49DB-85B8-646B910753B3}" type="sibTrans" cxnId="{7BAE4BA6-FAFD-42D8-8978-E73B8C01EA43}">
      <dgm:prSet/>
      <dgm:spPr/>
      <dgm:t>
        <a:bodyPr/>
        <a:lstStyle/>
        <a:p>
          <a:endParaRPr lang="en-US"/>
        </a:p>
      </dgm:t>
    </dgm:pt>
    <dgm:pt modelId="{0FB91B81-EFEA-4734-8AD2-48EF3E25DF15}">
      <dgm:prSet/>
      <dgm:spPr/>
      <dgm:t>
        <a:bodyPr/>
        <a:lstStyle/>
        <a:p>
          <a:pPr>
            <a:defRPr cap="all"/>
          </a:pPr>
          <a:r>
            <a:rPr lang="en-US" dirty="0">
              <a:latin typeface="Arial" panose="020B0604020202020204" pitchFamily="34" charset="0"/>
              <a:cs typeface="Arial" panose="020B0604020202020204" pitchFamily="34" charset="0"/>
            </a:rPr>
            <a:t>Include new information, expand on the entries to ‘tell the story’ of your 4-H project work. </a:t>
          </a:r>
        </a:p>
      </dgm:t>
    </dgm:pt>
    <dgm:pt modelId="{7AE08B28-7167-4827-B02F-01655AA7EBD7}" type="parTrans" cxnId="{E915B78F-5654-4A4A-8EFF-19AC818E58E2}">
      <dgm:prSet/>
      <dgm:spPr/>
      <dgm:t>
        <a:bodyPr/>
        <a:lstStyle/>
        <a:p>
          <a:endParaRPr lang="en-US"/>
        </a:p>
      </dgm:t>
    </dgm:pt>
    <dgm:pt modelId="{27E16E82-9026-4524-9D7A-F063A350CD93}" type="sibTrans" cxnId="{E915B78F-5654-4A4A-8EFF-19AC818E58E2}">
      <dgm:prSet/>
      <dgm:spPr/>
      <dgm:t>
        <a:bodyPr/>
        <a:lstStyle/>
        <a:p>
          <a:endParaRPr lang="en-US"/>
        </a:p>
      </dgm:t>
    </dgm:pt>
    <dgm:pt modelId="{41588B57-1A8A-4DAF-BFD9-3FAEEF1B04A5}">
      <dgm:prSet/>
      <dgm:spPr/>
      <dgm:t>
        <a:bodyPr/>
        <a:lstStyle/>
        <a:p>
          <a:pPr>
            <a:defRPr cap="all"/>
          </a:pPr>
          <a:r>
            <a:rPr lang="en-US" dirty="0">
              <a:latin typeface="Arial" panose="020B0604020202020204" pitchFamily="34" charset="0"/>
              <a:cs typeface="Arial" panose="020B0604020202020204" pitchFamily="34" charset="0"/>
            </a:rPr>
            <a:t>Captions help tell the story and describe what is in the photo but are not required. Story and photos may be combined. </a:t>
          </a:r>
        </a:p>
      </dgm:t>
    </dgm:pt>
    <dgm:pt modelId="{C74FF929-9EC3-49C4-AF67-E8C2B6EC4CBE}" type="parTrans" cxnId="{4A7BBE06-D897-40DF-9FA5-1A932147A45F}">
      <dgm:prSet/>
      <dgm:spPr/>
      <dgm:t>
        <a:bodyPr/>
        <a:lstStyle/>
        <a:p>
          <a:endParaRPr lang="en-US"/>
        </a:p>
      </dgm:t>
    </dgm:pt>
    <dgm:pt modelId="{3B68F005-CAC5-4E51-BACF-C6EC5DFEF222}" type="sibTrans" cxnId="{4A7BBE06-D897-40DF-9FA5-1A932147A45F}">
      <dgm:prSet/>
      <dgm:spPr/>
      <dgm:t>
        <a:bodyPr/>
        <a:lstStyle/>
        <a:p>
          <a:endParaRPr lang="en-US"/>
        </a:p>
      </dgm:t>
    </dgm:pt>
    <dgm:pt modelId="{CE9B11CC-852D-427D-ABE9-C56C228C626C}" type="pres">
      <dgm:prSet presAssocID="{9A4F2EE4-A45F-482C-BE29-7DA9559A4F19}" presName="root" presStyleCnt="0">
        <dgm:presLayoutVars>
          <dgm:dir/>
          <dgm:resizeHandles val="exact"/>
        </dgm:presLayoutVars>
      </dgm:prSet>
      <dgm:spPr/>
    </dgm:pt>
    <dgm:pt modelId="{702332FA-48B0-41E3-8317-64C1FFF61DC8}" type="pres">
      <dgm:prSet presAssocID="{21DD9E83-6DD8-4878-95E0-57B706BAD5CB}" presName="compNode" presStyleCnt="0"/>
      <dgm:spPr/>
    </dgm:pt>
    <dgm:pt modelId="{942A9FDD-342D-4E22-A5DA-08BF76ECD4A9}" type="pres">
      <dgm:prSet presAssocID="{21DD9E83-6DD8-4878-95E0-57B706BAD5CB}" presName="iconBgRect" presStyleLbl="trAlignAcc1" presStyleIdx="0" presStyleCnt="3"/>
      <dgm:spPr/>
    </dgm:pt>
    <dgm:pt modelId="{4BBBC2A0-1271-4C4B-8A88-912D0DBA0A2F}" type="pres">
      <dgm:prSet presAssocID="{21DD9E83-6DD8-4878-95E0-57B706BAD5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9DBD1DFC-CC9C-4269-A474-B4A445399D7A}" type="pres">
      <dgm:prSet presAssocID="{21DD9E83-6DD8-4878-95E0-57B706BAD5CB}" presName="spaceRect" presStyleCnt="0"/>
      <dgm:spPr/>
    </dgm:pt>
    <dgm:pt modelId="{6DFFBF09-F00A-4886-A3D8-18A5E3689979}" type="pres">
      <dgm:prSet presAssocID="{21DD9E83-6DD8-4878-95E0-57B706BAD5CB}" presName="textRect" presStyleLbl="revTx" presStyleIdx="0" presStyleCnt="3">
        <dgm:presLayoutVars>
          <dgm:chMax val="1"/>
          <dgm:chPref val="1"/>
        </dgm:presLayoutVars>
      </dgm:prSet>
      <dgm:spPr/>
    </dgm:pt>
    <dgm:pt modelId="{87FDDCD3-F0AE-4046-9DCF-34092D0EEE4D}" type="pres">
      <dgm:prSet presAssocID="{FD58B1B9-B89B-49DB-85B8-646B910753B3}" presName="sibTrans" presStyleCnt="0"/>
      <dgm:spPr/>
    </dgm:pt>
    <dgm:pt modelId="{5657D1B3-8A73-4CFE-A1CB-034C76FCAEE7}" type="pres">
      <dgm:prSet presAssocID="{0FB91B81-EFEA-4734-8AD2-48EF3E25DF15}" presName="compNode" presStyleCnt="0"/>
      <dgm:spPr/>
    </dgm:pt>
    <dgm:pt modelId="{65A08858-83B3-43EA-B857-418F838B8E77}" type="pres">
      <dgm:prSet presAssocID="{0FB91B81-EFEA-4734-8AD2-48EF3E25DF15}" presName="iconBgRect" presStyleLbl="trAlignAcc1" presStyleIdx="1" presStyleCnt="3"/>
      <dgm:spPr/>
    </dgm:pt>
    <dgm:pt modelId="{11277BB9-0D25-4300-8941-4BDE47553D22}" type="pres">
      <dgm:prSet presAssocID="{0FB91B81-EFEA-4734-8AD2-48EF3E25D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DB4B326-8276-4CC9-9E60-8FC2BB0CAD11}" type="pres">
      <dgm:prSet presAssocID="{0FB91B81-EFEA-4734-8AD2-48EF3E25DF15}" presName="spaceRect" presStyleCnt="0"/>
      <dgm:spPr/>
    </dgm:pt>
    <dgm:pt modelId="{F89A9192-CDB6-480B-8090-D10D02F84998}" type="pres">
      <dgm:prSet presAssocID="{0FB91B81-EFEA-4734-8AD2-48EF3E25DF15}" presName="textRect" presStyleLbl="revTx" presStyleIdx="1" presStyleCnt="3">
        <dgm:presLayoutVars>
          <dgm:chMax val="1"/>
          <dgm:chPref val="1"/>
        </dgm:presLayoutVars>
      </dgm:prSet>
      <dgm:spPr/>
    </dgm:pt>
    <dgm:pt modelId="{AB675CF8-A302-4F9D-B7FB-6ACACBC23FAC}" type="pres">
      <dgm:prSet presAssocID="{27E16E82-9026-4524-9D7A-F063A350CD93}" presName="sibTrans" presStyleCnt="0"/>
      <dgm:spPr/>
    </dgm:pt>
    <dgm:pt modelId="{FA89B913-154F-46E6-A79F-A81AE9A4E920}" type="pres">
      <dgm:prSet presAssocID="{41588B57-1A8A-4DAF-BFD9-3FAEEF1B04A5}" presName="compNode" presStyleCnt="0"/>
      <dgm:spPr/>
    </dgm:pt>
    <dgm:pt modelId="{2F57F64A-14EA-4199-AF34-E168E2187074}" type="pres">
      <dgm:prSet presAssocID="{41588B57-1A8A-4DAF-BFD9-3FAEEF1B04A5}" presName="iconBgRect" presStyleLbl="trAlignAcc1" presStyleIdx="2" presStyleCnt="3"/>
      <dgm:spPr/>
    </dgm:pt>
    <dgm:pt modelId="{CE5F4F4D-567B-4B62-80EB-F2A1331D4BC4}" type="pres">
      <dgm:prSet presAssocID="{41588B57-1A8A-4DAF-BFD9-3FAEEF1B04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78139CC2-CA03-453C-B186-CFECF33ADA7B}" type="pres">
      <dgm:prSet presAssocID="{41588B57-1A8A-4DAF-BFD9-3FAEEF1B04A5}" presName="spaceRect" presStyleCnt="0"/>
      <dgm:spPr/>
    </dgm:pt>
    <dgm:pt modelId="{8B30DB08-9F6B-4947-BC82-5CFB5CC93C73}" type="pres">
      <dgm:prSet presAssocID="{41588B57-1A8A-4DAF-BFD9-3FAEEF1B04A5}" presName="textRect" presStyleLbl="revTx" presStyleIdx="2" presStyleCnt="3">
        <dgm:presLayoutVars>
          <dgm:chMax val="1"/>
          <dgm:chPref val="1"/>
        </dgm:presLayoutVars>
      </dgm:prSet>
      <dgm:spPr/>
    </dgm:pt>
  </dgm:ptLst>
  <dgm:cxnLst>
    <dgm:cxn modelId="{4A7BBE06-D897-40DF-9FA5-1A932147A45F}" srcId="{9A4F2EE4-A45F-482C-BE29-7DA9559A4F19}" destId="{41588B57-1A8A-4DAF-BFD9-3FAEEF1B04A5}" srcOrd="2" destOrd="0" parTransId="{C74FF929-9EC3-49C4-AF67-E8C2B6EC4CBE}" sibTransId="{3B68F005-CAC5-4E51-BACF-C6EC5DFEF222}"/>
    <dgm:cxn modelId="{25183A62-3475-4844-905C-3746A71EB65C}" type="presOf" srcId="{21DD9E83-6DD8-4878-95E0-57B706BAD5CB}" destId="{6DFFBF09-F00A-4886-A3D8-18A5E3689979}" srcOrd="0" destOrd="0" presId="urn:microsoft.com/office/officeart/2018/5/layout/IconCircleOutlineLabelList"/>
    <dgm:cxn modelId="{0C7E7F86-B202-40A2-AF24-6852E2DE21BA}" type="presOf" srcId="{0FB91B81-EFEA-4734-8AD2-48EF3E25DF15}" destId="{F89A9192-CDB6-480B-8090-D10D02F84998}" srcOrd="0" destOrd="0" presId="urn:microsoft.com/office/officeart/2018/5/layout/IconCircleOutlineLabelList"/>
    <dgm:cxn modelId="{E915B78F-5654-4A4A-8EFF-19AC818E58E2}" srcId="{9A4F2EE4-A45F-482C-BE29-7DA9559A4F19}" destId="{0FB91B81-EFEA-4734-8AD2-48EF3E25DF15}" srcOrd="1" destOrd="0" parTransId="{7AE08B28-7167-4827-B02F-01655AA7EBD7}" sibTransId="{27E16E82-9026-4524-9D7A-F063A350CD93}"/>
    <dgm:cxn modelId="{7BAE4BA6-FAFD-42D8-8978-E73B8C01EA43}" srcId="{9A4F2EE4-A45F-482C-BE29-7DA9559A4F19}" destId="{21DD9E83-6DD8-4878-95E0-57B706BAD5CB}" srcOrd="0" destOrd="0" parTransId="{95E36DD4-CD80-4EDA-9B06-9496D9563EA8}" sibTransId="{FD58B1B9-B89B-49DB-85B8-646B910753B3}"/>
    <dgm:cxn modelId="{3FFC33A8-3097-4CE5-8999-24DB699311C9}" type="presOf" srcId="{41588B57-1A8A-4DAF-BFD9-3FAEEF1B04A5}" destId="{8B30DB08-9F6B-4947-BC82-5CFB5CC93C73}" srcOrd="0" destOrd="0" presId="urn:microsoft.com/office/officeart/2018/5/layout/IconCircleOutlineLabelList"/>
    <dgm:cxn modelId="{FE46D4B9-EA30-4356-B64A-9E3E9EA48926}" type="presOf" srcId="{9A4F2EE4-A45F-482C-BE29-7DA9559A4F19}" destId="{CE9B11CC-852D-427D-ABE9-C56C228C626C}" srcOrd="0" destOrd="0" presId="urn:microsoft.com/office/officeart/2018/5/layout/IconCircleOutlineLabelList"/>
    <dgm:cxn modelId="{08D2B8D9-E767-41FE-88CE-12B96818404F}" type="presParOf" srcId="{CE9B11CC-852D-427D-ABE9-C56C228C626C}" destId="{702332FA-48B0-41E3-8317-64C1FFF61DC8}" srcOrd="0" destOrd="0" presId="urn:microsoft.com/office/officeart/2018/5/layout/IconCircleOutlineLabelList"/>
    <dgm:cxn modelId="{6B48BA17-5F84-4B5D-8C12-A370C4997F50}" type="presParOf" srcId="{702332FA-48B0-41E3-8317-64C1FFF61DC8}" destId="{942A9FDD-342D-4E22-A5DA-08BF76ECD4A9}" srcOrd="0" destOrd="0" presId="urn:microsoft.com/office/officeart/2018/5/layout/IconCircleOutlineLabelList"/>
    <dgm:cxn modelId="{DA047A45-90E7-4987-B557-9518153003DE}" type="presParOf" srcId="{702332FA-48B0-41E3-8317-64C1FFF61DC8}" destId="{4BBBC2A0-1271-4C4B-8A88-912D0DBA0A2F}" srcOrd="1" destOrd="0" presId="urn:microsoft.com/office/officeart/2018/5/layout/IconCircleOutlineLabelList"/>
    <dgm:cxn modelId="{F829CB0E-246F-452C-945B-A459CF9A7A63}" type="presParOf" srcId="{702332FA-48B0-41E3-8317-64C1FFF61DC8}" destId="{9DBD1DFC-CC9C-4269-A474-B4A445399D7A}" srcOrd="2" destOrd="0" presId="urn:microsoft.com/office/officeart/2018/5/layout/IconCircleOutlineLabelList"/>
    <dgm:cxn modelId="{D1E25DEC-E097-4D7A-9BDF-F32DC51E4A66}" type="presParOf" srcId="{702332FA-48B0-41E3-8317-64C1FFF61DC8}" destId="{6DFFBF09-F00A-4886-A3D8-18A5E3689979}" srcOrd="3" destOrd="0" presId="urn:microsoft.com/office/officeart/2018/5/layout/IconCircleOutlineLabelList"/>
    <dgm:cxn modelId="{2288D1CE-E518-4260-92FE-5F2C20F53001}" type="presParOf" srcId="{CE9B11CC-852D-427D-ABE9-C56C228C626C}" destId="{87FDDCD3-F0AE-4046-9DCF-34092D0EEE4D}" srcOrd="1" destOrd="0" presId="urn:microsoft.com/office/officeart/2018/5/layout/IconCircleOutlineLabelList"/>
    <dgm:cxn modelId="{97DB1B4B-5E0F-4774-B68C-ED81DA5C4F60}" type="presParOf" srcId="{CE9B11CC-852D-427D-ABE9-C56C228C626C}" destId="{5657D1B3-8A73-4CFE-A1CB-034C76FCAEE7}" srcOrd="2" destOrd="0" presId="urn:microsoft.com/office/officeart/2018/5/layout/IconCircleOutlineLabelList"/>
    <dgm:cxn modelId="{21C410BA-3B1D-4F0D-97BA-07E97CE0FE24}" type="presParOf" srcId="{5657D1B3-8A73-4CFE-A1CB-034C76FCAEE7}" destId="{65A08858-83B3-43EA-B857-418F838B8E77}" srcOrd="0" destOrd="0" presId="urn:microsoft.com/office/officeart/2018/5/layout/IconCircleOutlineLabelList"/>
    <dgm:cxn modelId="{F0454D12-0C54-4A48-819E-F02111EEEAB2}" type="presParOf" srcId="{5657D1B3-8A73-4CFE-A1CB-034C76FCAEE7}" destId="{11277BB9-0D25-4300-8941-4BDE47553D22}" srcOrd="1" destOrd="0" presId="urn:microsoft.com/office/officeart/2018/5/layout/IconCircleOutlineLabelList"/>
    <dgm:cxn modelId="{298FCB34-3B3D-4618-BB31-EB8C05481D93}" type="presParOf" srcId="{5657D1B3-8A73-4CFE-A1CB-034C76FCAEE7}" destId="{2DB4B326-8276-4CC9-9E60-8FC2BB0CAD11}" srcOrd="2" destOrd="0" presId="urn:microsoft.com/office/officeart/2018/5/layout/IconCircleOutlineLabelList"/>
    <dgm:cxn modelId="{199F76FA-ED87-435D-B23E-CB6B7E8AB510}" type="presParOf" srcId="{5657D1B3-8A73-4CFE-A1CB-034C76FCAEE7}" destId="{F89A9192-CDB6-480B-8090-D10D02F84998}" srcOrd="3" destOrd="0" presId="urn:microsoft.com/office/officeart/2018/5/layout/IconCircleOutlineLabelList"/>
    <dgm:cxn modelId="{EA7707F2-EEBD-4EB7-8C03-3586BAAB4B54}" type="presParOf" srcId="{CE9B11CC-852D-427D-ABE9-C56C228C626C}" destId="{AB675CF8-A302-4F9D-B7FB-6ACACBC23FAC}" srcOrd="3" destOrd="0" presId="urn:microsoft.com/office/officeart/2018/5/layout/IconCircleOutlineLabelList"/>
    <dgm:cxn modelId="{5DA64466-6773-4276-B1BD-36C335658D8F}" type="presParOf" srcId="{CE9B11CC-852D-427D-ABE9-C56C228C626C}" destId="{FA89B913-154F-46E6-A79F-A81AE9A4E920}" srcOrd="4" destOrd="0" presId="urn:microsoft.com/office/officeart/2018/5/layout/IconCircleOutlineLabelList"/>
    <dgm:cxn modelId="{851E76F5-6B39-4FAD-9616-AEEB0AF28480}" type="presParOf" srcId="{FA89B913-154F-46E6-A79F-A81AE9A4E920}" destId="{2F57F64A-14EA-4199-AF34-E168E2187074}" srcOrd="0" destOrd="0" presId="urn:microsoft.com/office/officeart/2018/5/layout/IconCircleOutlineLabelList"/>
    <dgm:cxn modelId="{4057F606-36DD-4CC5-B184-5B2C5DB5C9B0}" type="presParOf" srcId="{FA89B913-154F-46E6-A79F-A81AE9A4E920}" destId="{CE5F4F4D-567B-4B62-80EB-F2A1331D4BC4}" srcOrd="1" destOrd="0" presId="urn:microsoft.com/office/officeart/2018/5/layout/IconCircleOutlineLabelList"/>
    <dgm:cxn modelId="{FB8E76EF-0466-4FF1-8155-92687C986D9B}" type="presParOf" srcId="{FA89B913-154F-46E6-A79F-A81AE9A4E920}" destId="{78139CC2-CA03-453C-B186-CFECF33ADA7B}" srcOrd="2" destOrd="0" presId="urn:microsoft.com/office/officeart/2018/5/layout/IconCircleOutlineLabelList"/>
    <dgm:cxn modelId="{62E01F7F-F7F1-4EE9-8E1D-9BC61A58D714}" type="presParOf" srcId="{FA89B913-154F-46E6-A79F-A81AE9A4E920}" destId="{8B30DB08-9F6B-4947-BC82-5CFB5CC93C73}" srcOrd="3" destOrd="0" presId="urn:microsoft.com/office/officeart/2018/5/layout/IconCircleOutlin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4AF21-D882-4798-B520-48F325A81DD6}"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704FBAD7-16EA-4F62-8351-B2FFF1E8EF68}">
      <dgm:prSet/>
      <dgm:spPr/>
      <dgm:t>
        <a:bodyPr/>
        <a:lstStyle/>
        <a:p>
          <a:r>
            <a:rPr lang="en-US" dirty="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gm:t>
    </dgm:pt>
    <dgm:pt modelId="{8C4C8439-E82B-4B66-8B72-3FEC19E3B4C5}" type="par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89A242B7-4BA2-447C-817B-321D413618B8}" type="sib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21238091-215B-490A-9DAB-A1C9D3D304E4}">
      <dgm:prSet/>
      <dgm:spPr/>
      <dgm:t>
        <a:bodyPr/>
        <a:lstStyle/>
        <a:p>
          <a:r>
            <a:rPr lang="en-US" dirty="0">
              <a:latin typeface="Arial" panose="020B0604020202020204" pitchFamily="34" charset="0"/>
              <a:cs typeface="Arial" panose="020B0604020202020204" pitchFamily="34" charset="0"/>
            </a:rPr>
            <a:t>Text is to be double-spaced type, using a minimum of a 10-point or equivalent size font. </a:t>
          </a:r>
        </a:p>
      </dgm:t>
    </dgm:pt>
    <dgm:pt modelId="{FC264ED7-59D2-4717-A481-8ABE758A9FE1}" type="par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299B9FE-FA82-4CFD-8AB5-90313A57ABAF}" type="sib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4C53821-F525-47CB-BBAA-0EF8BE16079E}">
      <dgm:prSet/>
      <dgm:spPr/>
      <dgm:t>
        <a:bodyPr/>
        <a:lstStyle/>
        <a:p>
          <a:r>
            <a:rPr lang="en-US" dirty="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gm:t>
    </dgm:pt>
    <dgm:pt modelId="{EEF35B72-EB8B-4EA2-8462-7BA6F0F11D42}" type="par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E9B9661F-A3F3-4298-A8DE-909468E67143}" type="sib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96DDDB37-8E2F-4A52-9ED8-1D5E56E331CE}">
      <dgm:prSet/>
      <dgm:spPr/>
      <dgm:t>
        <a:bodyPr/>
        <a:lstStyle/>
        <a:p>
          <a:r>
            <a:rPr lang="en-US">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b="1">
              <a:latin typeface="Arial" panose="020B0604020202020204" pitchFamily="34" charset="0"/>
              <a:cs typeface="Arial" panose="020B0604020202020204" pitchFamily="34" charset="0"/>
            </a:rPr>
            <a:t>DO NOT </a:t>
          </a:r>
          <a:r>
            <a:rPr lang="en-US">
              <a:latin typeface="Arial" panose="020B0604020202020204" pitchFamily="34" charset="0"/>
              <a:cs typeface="Arial" panose="020B0604020202020204" pitchFamily="34" charset="0"/>
            </a:rPr>
            <a:t>include extra photos. </a:t>
          </a:r>
        </a:p>
      </dgm:t>
    </dgm:pt>
    <dgm:pt modelId="{FC5909EE-3C70-426F-B980-859C47AC8BBA}" type="par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85B247FD-C0F9-44BD-BF0E-DA55E3EE4F74}" type="sib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A7039604-2F61-4C69-85BA-B5098B2B6FC8}" type="pres">
      <dgm:prSet presAssocID="{6694AF21-D882-4798-B520-48F325A81DD6}" presName="vert0" presStyleCnt="0">
        <dgm:presLayoutVars>
          <dgm:dir/>
          <dgm:animOne val="branch"/>
          <dgm:animLvl val="lvl"/>
        </dgm:presLayoutVars>
      </dgm:prSet>
      <dgm:spPr/>
    </dgm:pt>
    <dgm:pt modelId="{80A392C9-6768-48F9-AF70-AAF75790FAA9}" type="pres">
      <dgm:prSet presAssocID="{704FBAD7-16EA-4F62-8351-B2FFF1E8EF68}" presName="thickLine" presStyleLbl="alignNode1" presStyleIdx="0" presStyleCnt="4"/>
      <dgm:spPr/>
    </dgm:pt>
    <dgm:pt modelId="{5602C3F5-20B4-42A0-9C61-B5C11CE774CB}" type="pres">
      <dgm:prSet presAssocID="{704FBAD7-16EA-4F62-8351-B2FFF1E8EF68}" presName="horz1" presStyleCnt="0"/>
      <dgm:spPr/>
    </dgm:pt>
    <dgm:pt modelId="{50A9A17A-60EA-4346-903E-A82BFB31472B}" type="pres">
      <dgm:prSet presAssocID="{704FBAD7-16EA-4F62-8351-B2FFF1E8EF68}" presName="tx1" presStyleLbl="revTx" presStyleIdx="0" presStyleCnt="4"/>
      <dgm:spPr/>
    </dgm:pt>
    <dgm:pt modelId="{F9C0B07B-2F55-4FFB-98E7-16AB1C2672C7}" type="pres">
      <dgm:prSet presAssocID="{704FBAD7-16EA-4F62-8351-B2FFF1E8EF68}" presName="vert1" presStyleCnt="0"/>
      <dgm:spPr/>
    </dgm:pt>
    <dgm:pt modelId="{94AC4816-E2FA-435B-ACE7-2F0CFFFCA5F2}" type="pres">
      <dgm:prSet presAssocID="{21238091-215B-490A-9DAB-A1C9D3D304E4}" presName="thickLine" presStyleLbl="alignNode1" presStyleIdx="1" presStyleCnt="4"/>
      <dgm:spPr/>
    </dgm:pt>
    <dgm:pt modelId="{577DD7E2-ABEB-41E2-B8C6-2150B2C47FC1}" type="pres">
      <dgm:prSet presAssocID="{21238091-215B-490A-9DAB-A1C9D3D304E4}" presName="horz1" presStyleCnt="0"/>
      <dgm:spPr/>
    </dgm:pt>
    <dgm:pt modelId="{EDE32441-FD11-473F-A742-7F04FBB3BFB3}" type="pres">
      <dgm:prSet presAssocID="{21238091-215B-490A-9DAB-A1C9D3D304E4}" presName="tx1" presStyleLbl="revTx" presStyleIdx="1" presStyleCnt="4"/>
      <dgm:spPr/>
    </dgm:pt>
    <dgm:pt modelId="{9A8807BB-BD79-41C8-B871-4EE0EB9CEA39}" type="pres">
      <dgm:prSet presAssocID="{21238091-215B-490A-9DAB-A1C9D3D304E4}" presName="vert1" presStyleCnt="0"/>
      <dgm:spPr/>
    </dgm:pt>
    <dgm:pt modelId="{CA82A9E5-EEB6-449B-A1B2-AC528FAFE28A}" type="pres">
      <dgm:prSet presAssocID="{74C53821-F525-47CB-BBAA-0EF8BE16079E}" presName="thickLine" presStyleLbl="alignNode1" presStyleIdx="2" presStyleCnt="4"/>
      <dgm:spPr/>
    </dgm:pt>
    <dgm:pt modelId="{1CA23CC2-6274-45F4-AF0B-CC50BDA32D2A}" type="pres">
      <dgm:prSet presAssocID="{74C53821-F525-47CB-BBAA-0EF8BE16079E}" presName="horz1" presStyleCnt="0"/>
      <dgm:spPr/>
    </dgm:pt>
    <dgm:pt modelId="{956772C3-B679-4EF9-9AB8-D30CDE20463A}" type="pres">
      <dgm:prSet presAssocID="{74C53821-F525-47CB-BBAA-0EF8BE16079E}" presName="tx1" presStyleLbl="revTx" presStyleIdx="2" presStyleCnt="4"/>
      <dgm:spPr/>
    </dgm:pt>
    <dgm:pt modelId="{CEE7F84C-A5E6-4E67-9376-023B5FF32728}" type="pres">
      <dgm:prSet presAssocID="{74C53821-F525-47CB-BBAA-0EF8BE16079E}" presName="vert1" presStyleCnt="0"/>
      <dgm:spPr/>
    </dgm:pt>
    <dgm:pt modelId="{1290631F-E7E6-49D3-8F37-7CCE1813EC6D}" type="pres">
      <dgm:prSet presAssocID="{96DDDB37-8E2F-4A52-9ED8-1D5E56E331CE}" presName="thickLine" presStyleLbl="alignNode1" presStyleIdx="3" presStyleCnt="4"/>
      <dgm:spPr/>
    </dgm:pt>
    <dgm:pt modelId="{5ADE67C8-B251-497F-951D-BC8101C49734}" type="pres">
      <dgm:prSet presAssocID="{96DDDB37-8E2F-4A52-9ED8-1D5E56E331CE}" presName="horz1" presStyleCnt="0"/>
      <dgm:spPr/>
    </dgm:pt>
    <dgm:pt modelId="{A15E405B-E6D4-4094-9EEB-C70FB9AEB92D}" type="pres">
      <dgm:prSet presAssocID="{96DDDB37-8E2F-4A52-9ED8-1D5E56E331CE}" presName="tx1" presStyleLbl="revTx" presStyleIdx="3" presStyleCnt="4"/>
      <dgm:spPr/>
    </dgm:pt>
    <dgm:pt modelId="{26616B61-ABF0-42F6-833F-ADC0EFB7640B}" type="pres">
      <dgm:prSet presAssocID="{96DDDB37-8E2F-4A52-9ED8-1D5E56E331CE}" presName="vert1" presStyleCnt="0"/>
      <dgm:spPr/>
    </dgm:pt>
  </dgm:ptLst>
  <dgm:cxnLst>
    <dgm:cxn modelId="{95920400-5AFF-4EE4-8C6B-F1ECFA7BA3FD}" srcId="{6694AF21-D882-4798-B520-48F325A81DD6}" destId="{74C53821-F525-47CB-BBAA-0EF8BE16079E}" srcOrd="2" destOrd="0" parTransId="{EEF35B72-EB8B-4EA2-8462-7BA6F0F11D42}" sibTransId="{E9B9661F-A3F3-4298-A8DE-909468E67143}"/>
    <dgm:cxn modelId="{D2E1AE0E-8B12-4287-9615-23A26D9201CC}" srcId="{6694AF21-D882-4798-B520-48F325A81DD6}" destId="{704FBAD7-16EA-4F62-8351-B2FFF1E8EF68}" srcOrd="0" destOrd="0" parTransId="{8C4C8439-E82B-4B66-8B72-3FEC19E3B4C5}" sibTransId="{89A242B7-4BA2-447C-817B-321D413618B8}"/>
    <dgm:cxn modelId="{7F45781A-B39C-414E-BFD6-758D93B4FC0E}" srcId="{6694AF21-D882-4798-B520-48F325A81DD6}" destId="{96DDDB37-8E2F-4A52-9ED8-1D5E56E331CE}" srcOrd="3" destOrd="0" parTransId="{FC5909EE-3C70-426F-B980-859C47AC8BBA}" sibTransId="{85B247FD-C0F9-44BD-BF0E-DA55E3EE4F74}"/>
    <dgm:cxn modelId="{F6DF4D74-F6B5-4BA3-9DC5-678FE5E10109}" type="presOf" srcId="{96DDDB37-8E2F-4A52-9ED8-1D5E56E331CE}" destId="{A15E405B-E6D4-4094-9EEB-C70FB9AEB92D}" srcOrd="0" destOrd="0" presId="urn:microsoft.com/office/officeart/2008/layout/LinedList"/>
    <dgm:cxn modelId="{27275357-8E1D-4F43-A312-A9590B62A3FD}" type="presOf" srcId="{704FBAD7-16EA-4F62-8351-B2FFF1E8EF68}" destId="{50A9A17A-60EA-4346-903E-A82BFB31472B}" srcOrd="0" destOrd="0" presId="urn:microsoft.com/office/officeart/2008/layout/LinedList"/>
    <dgm:cxn modelId="{CB2BABBF-B3F9-4CE7-9C26-490DA0A37627}" srcId="{6694AF21-D882-4798-B520-48F325A81DD6}" destId="{21238091-215B-490A-9DAB-A1C9D3D304E4}" srcOrd="1" destOrd="0" parTransId="{FC264ED7-59D2-4717-A481-8ABE758A9FE1}" sibTransId="{7299B9FE-FA82-4CFD-8AB5-90313A57ABAF}"/>
    <dgm:cxn modelId="{C10E1FD1-7305-46CF-91FA-9B0779794650}" type="presOf" srcId="{74C53821-F525-47CB-BBAA-0EF8BE16079E}" destId="{956772C3-B679-4EF9-9AB8-D30CDE20463A}" srcOrd="0" destOrd="0" presId="urn:microsoft.com/office/officeart/2008/layout/LinedList"/>
    <dgm:cxn modelId="{FEB0F8D1-1003-41EE-A3E2-1A8CB8724E85}" type="presOf" srcId="{21238091-215B-490A-9DAB-A1C9D3D304E4}" destId="{EDE32441-FD11-473F-A742-7F04FBB3BFB3}" srcOrd="0" destOrd="0" presId="urn:microsoft.com/office/officeart/2008/layout/LinedList"/>
    <dgm:cxn modelId="{201496E9-E016-4232-A739-FB8D120FED06}" type="presOf" srcId="{6694AF21-D882-4798-B520-48F325A81DD6}" destId="{A7039604-2F61-4C69-85BA-B5098B2B6FC8}" srcOrd="0" destOrd="0" presId="urn:microsoft.com/office/officeart/2008/layout/LinedList"/>
    <dgm:cxn modelId="{CB43E527-A8EA-4763-9329-2808FE2AF788}" type="presParOf" srcId="{A7039604-2F61-4C69-85BA-B5098B2B6FC8}" destId="{80A392C9-6768-48F9-AF70-AAF75790FAA9}" srcOrd="0" destOrd="0" presId="urn:microsoft.com/office/officeart/2008/layout/LinedList"/>
    <dgm:cxn modelId="{03A64850-B845-458C-A7BD-E9C806FFE090}" type="presParOf" srcId="{A7039604-2F61-4C69-85BA-B5098B2B6FC8}" destId="{5602C3F5-20B4-42A0-9C61-B5C11CE774CB}" srcOrd="1" destOrd="0" presId="urn:microsoft.com/office/officeart/2008/layout/LinedList"/>
    <dgm:cxn modelId="{6F55D499-DB91-4182-ABBA-EF36852B8949}" type="presParOf" srcId="{5602C3F5-20B4-42A0-9C61-B5C11CE774CB}" destId="{50A9A17A-60EA-4346-903E-A82BFB31472B}" srcOrd="0" destOrd="0" presId="urn:microsoft.com/office/officeart/2008/layout/LinedList"/>
    <dgm:cxn modelId="{10E543B8-8F88-4A52-BA84-2634BD1CA804}" type="presParOf" srcId="{5602C3F5-20B4-42A0-9C61-B5C11CE774CB}" destId="{F9C0B07B-2F55-4FFB-98E7-16AB1C2672C7}" srcOrd="1" destOrd="0" presId="urn:microsoft.com/office/officeart/2008/layout/LinedList"/>
    <dgm:cxn modelId="{F2A4022F-3B18-4979-8AAD-7A0275FBCC9E}" type="presParOf" srcId="{A7039604-2F61-4C69-85BA-B5098B2B6FC8}" destId="{94AC4816-E2FA-435B-ACE7-2F0CFFFCA5F2}" srcOrd="2" destOrd="0" presId="urn:microsoft.com/office/officeart/2008/layout/LinedList"/>
    <dgm:cxn modelId="{538128E3-9DE8-4834-9DD0-7508833F3DB5}" type="presParOf" srcId="{A7039604-2F61-4C69-85BA-B5098B2B6FC8}" destId="{577DD7E2-ABEB-41E2-B8C6-2150B2C47FC1}" srcOrd="3" destOrd="0" presId="urn:microsoft.com/office/officeart/2008/layout/LinedList"/>
    <dgm:cxn modelId="{BCABF3BF-65D4-4741-8151-8270DA63DA41}" type="presParOf" srcId="{577DD7E2-ABEB-41E2-B8C6-2150B2C47FC1}" destId="{EDE32441-FD11-473F-A742-7F04FBB3BFB3}" srcOrd="0" destOrd="0" presId="urn:microsoft.com/office/officeart/2008/layout/LinedList"/>
    <dgm:cxn modelId="{C408F498-48C1-49F4-AAAD-8A8A2EF25E5E}" type="presParOf" srcId="{577DD7E2-ABEB-41E2-B8C6-2150B2C47FC1}" destId="{9A8807BB-BD79-41C8-B871-4EE0EB9CEA39}" srcOrd="1" destOrd="0" presId="urn:microsoft.com/office/officeart/2008/layout/LinedList"/>
    <dgm:cxn modelId="{C7EF5B30-3169-4E41-9ACF-24A02DDA5C9C}" type="presParOf" srcId="{A7039604-2F61-4C69-85BA-B5098B2B6FC8}" destId="{CA82A9E5-EEB6-449B-A1B2-AC528FAFE28A}" srcOrd="4" destOrd="0" presId="urn:microsoft.com/office/officeart/2008/layout/LinedList"/>
    <dgm:cxn modelId="{960DE3FF-ECDB-42FC-BBCA-D9FD262AB1D7}" type="presParOf" srcId="{A7039604-2F61-4C69-85BA-B5098B2B6FC8}" destId="{1CA23CC2-6274-45F4-AF0B-CC50BDA32D2A}" srcOrd="5" destOrd="0" presId="urn:microsoft.com/office/officeart/2008/layout/LinedList"/>
    <dgm:cxn modelId="{AF853B0D-0BB8-4DB5-9E60-C490CB7EBF9E}" type="presParOf" srcId="{1CA23CC2-6274-45F4-AF0B-CC50BDA32D2A}" destId="{956772C3-B679-4EF9-9AB8-D30CDE20463A}" srcOrd="0" destOrd="0" presId="urn:microsoft.com/office/officeart/2008/layout/LinedList"/>
    <dgm:cxn modelId="{437D1D7E-821B-4347-8F5E-4AD8EA571851}" type="presParOf" srcId="{1CA23CC2-6274-45F4-AF0B-CC50BDA32D2A}" destId="{CEE7F84C-A5E6-4E67-9376-023B5FF32728}" srcOrd="1" destOrd="0" presId="urn:microsoft.com/office/officeart/2008/layout/LinedList"/>
    <dgm:cxn modelId="{065C8E8A-B318-4F9B-B6A1-7E480C5A1AC2}" type="presParOf" srcId="{A7039604-2F61-4C69-85BA-B5098B2B6FC8}" destId="{1290631F-E7E6-49D3-8F37-7CCE1813EC6D}" srcOrd="6" destOrd="0" presId="urn:microsoft.com/office/officeart/2008/layout/LinedList"/>
    <dgm:cxn modelId="{369D8671-B554-4DDA-9F90-4B09E4674E1B}" type="presParOf" srcId="{A7039604-2F61-4C69-85BA-B5098B2B6FC8}" destId="{5ADE67C8-B251-497F-951D-BC8101C49734}" srcOrd="7" destOrd="0" presId="urn:microsoft.com/office/officeart/2008/layout/LinedList"/>
    <dgm:cxn modelId="{699D9392-4C22-4DEC-902D-6823D4C420CD}" type="presParOf" srcId="{5ADE67C8-B251-497F-951D-BC8101C49734}" destId="{A15E405B-E6D4-4094-9EEB-C70FB9AEB92D}" srcOrd="0" destOrd="0" presId="urn:microsoft.com/office/officeart/2008/layout/LinedList"/>
    <dgm:cxn modelId="{52213074-92E9-4FB3-8CBB-C6BC076EB08B}" type="presParOf" srcId="{5ADE67C8-B251-497F-951D-BC8101C49734}" destId="{26616B61-ABF0-42F6-833F-ADC0EFB7640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Same form for all age divisions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a:latin typeface="Arial" panose="020B0604020202020204" pitchFamily="34" charset="0"/>
              <a:cs typeface="Arial" panose="020B0604020202020204" pitchFamily="34" charset="0"/>
            </a:rPr>
            <a:t>Request same content</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dirty="0">
              <a:latin typeface="Arial" panose="020B0604020202020204" pitchFamily="34" charset="0"/>
              <a:cs typeface="Arial" panose="020B0604020202020204" pitchFamily="34" charset="0"/>
            </a:rPr>
            <a:t>Number of allowable entries varies</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 Current year and three preceding calendar years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4">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4">
        <dgm:presLayoutVars>
          <dgm:chMax val="0"/>
          <dgm:bulletEnabled val="1"/>
        </dgm:presLayoutVars>
      </dgm:prSet>
      <dgm:spPr/>
    </dgm:pt>
    <dgm:pt modelId="{62E81CDE-24EB-46B6-9428-F70E4A5614B4}" type="pres">
      <dgm:prSet presAssocID="{663169A9-318A-4A68-B99D-A779DCAB3FB9}" presName="spacer" presStyleCnt="0"/>
      <dgm:spPr/>
    </dgm:pt>
    <dgm:pt modelId="{EC189893-78B2-4A7D-A52F-9D994E3F3461}" type="pres">
      <dgm:prSet presAssocID="{2BCCD176-EBCF-4EE9-A0C3-58F78C16753C}" presName="parentText" presStyleLbl="node1" presStyleIdx="2" presStyleCnt="4" custScaleY="116736">
        <dgm:presLayoutVars>
          <dgm:chMax val="0"/>
          <dgm:bulletEnabled val="1"/>
        </dgm:presLayoutVars>
      </dgm:prSet>
      <dgm:spPr/>
    </dgm:pt>
    <dgm:pt modelId="{A48FDA31-0090-467A-9DB6-D0158EE23E5E}" type="pres">
      <dgm:prSet presAssocID="{9EC93AFE-5BDE-4632-890A-628A63B17D93}" presName="spacer" presStyleCnt="0"/>
      <dgm:spPr/>
    </dgm:pt>
    <dgm:pt modelId="{61B06B3C-3D6B-4069-A703-AFD970FA2601}" type="pres">
      <dgm:prSet presAssocID="{11DD6609-B0B2-4911-8ACA-68956B6686F0}" presName="parentText" presStyleLbl="node1" presStyleIdx="3" presStyleCnt="4">
        <dgm:presLayoutVars>
          <dgm:chMax val="0"/>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DE08C653-D5A2-4870-B820-5DB2436CF3AD}" srcId="{7C82BA32-5BB4-4429-84E2-4466A80ADA7A}" destId="{11DD6609-B0B2-4911-8ACA-68956B6686F0}" srcOrd="3"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E1361793-0708-4474-B0AB-8FEE085D12ED}" type="presOf" srcId="{2BCCD176-EBCF-4EE9-A0C3-58F78C16753C}" destId="{EC189893-78B2-4A7D-A52F-9D994E3F3461}"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3F6038F6-E501-41E0-9111-27E0552BF468}" type="presParOf" srcId="{9CA9DEB4-6A41-4947-BF4A-C4901A28C9C1}" destId="{EC189893-78B2-4A7D-A52F-9D994E3F3461}" srcOrd="4" destOrd="0" presId="urn:microsoft.com/office/officeart/2005/8/layout/vList2"/>
    <dgm:cxn modelId="{5CCCC4CB-30D7-49B0-BF1D-B33F89ADF3EC}" type="presParOf" srcId="{9CA9DEB4-6A41-4947-BF4A-C4901A28C9C1}" destId="{A48FDA31-0090-467A-9DB6-D0158EE23E5E}" srcOrd="5" destOrd="0" presId="urn:microsoft.com/office/officeart/2005/8/layout/vList2"/>
    <dgm:cxn modelId="{8D540A79-1B6D-4D34-A09F-96F217450843}" type="presParOf" srcId="{9CA9DEB4-6A41-4947-BF4A-C4901A28C9C1}" destId="{61B06B3C-3D6B-4069-A703-AFD970FA260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i="0" dirty="0">
              <a:latin typeface="Arial" panose="020B0604020202020204" pitchFamily="34" charset="0"/>
              <a:cs typeface="Arial" panose="020B0604020202020204" pitchFamily="34" charset="0"/>
            </a:rPr>
            <a:t>What is your project? How did your project change or grow? What have you done and what have you learned? </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i="0" dirty="0">
              <a:latin typeface="Arial" panose="020B0604020202020204" pitchFamily="34" charset="0"/>
              <a:cs typeface="Arial" panose="020B0604020202020204" pitchFamily="34" charset="0"/>
            </a:rPr>
            <a:t>Individual directed project learning experiences are also acceptable. </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Include up to 4 projects, current year and up to three preceding 4-H years (up to two preceding years for Juniors).  </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8222CB56-8D60-47E5-89BF-F2C5BF899B44}">
      <dgm:prSet/>
      <dgm:spPr/>
      <dgm:t>
        <a:bodyPr/>
        <a:lstStyle/>
        <a:p>
          <a:r>
            <a:rPr lang="fr-FR">
              <a:latin typeface="Arial" panose="020B0604020202020204" pitchFamily="34" charset="0"/>
              <a:cs typeface="Arial" panose="020B0604020202020204" pitchFamily="34" charset="0"/>
            </a:rPr>
            <a:t>Maximum page limits: Junior - 2 pages; Intermediate – 3 pages; Senior – 4 pages. </a:t>
          </a:r>
          <a:endParaRPr lang="en-US">
            <a:latin typeface="Arial" panose="020B0604020202020204" pitchFamily="34" charset="0"/>
            <a:cs typeface="Arial" panose="020B0604020202020204" pitchFamily="34" charset="0"/>
          </a:endParaRPr>
        </a:p>
      </dgm:t>
    </dgm:pt>
    <dgm:pt modelId="{F6253023-8EF4-4766-BB1D-1C3994C6F1B7}" type="par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A9300F8A-847D-47F2-B684-778EC12CF6AA}" type="sib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5">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5">
        <dgm:presLayoutVars>
          <dgm:chMax val="0"/>
          <dgm:bulletEnabled val="1"/>
        </dgm:presLayoutVars>
      </dgm:prSet>
      <dgm:spPr/>
    </dgm:pt>
    <dgm:pt modelId="{62E81CDE-24EB-46B6-9428-F70E4A5614B4}" type="pres">
      <dgm:prSet presAssocID="{663169A9-318A-4A68-B99D-A779DCAB3FB9}" presName="spacer" presStyleCnt="0"/>
      <dgm:spPr/>
    </dgm:pt>
    <dgm:pt modelId="{EC189893-78B2-4A7D-A52F-9D994E3F3461}" type="pres">
      <dgm:prSet presAssocID="{2BCCD176-EBCF-4EE9-A0C3-58F78C16753C}" presName="parentText" presStyleLbl="node1" presStyleIdx="2" presStyleCnt="5" custScaleY="116736">
        <dgm:presLayoutVars>
          <dgm:chMax val="0"/>
          <dgm:bulletEnabled val="1"/>
        </dgm:presLayoutVars>
      </dgm:prSet>
      <dgm:spPr/>
    </dgm:pt>
    <dgm:pt modelId="{A48FDA31-0090-467A-9DB6-D0158EE23E5E}" type="pres">
      <dgm:prSet presAssocID="{9EC93AFE-5BDE-4632-890A-628A63B17D93}" presName="spacer" presStyleCnt="0"/>
      <dgm:spPr/>
    </dgm:pt>
    <dgm:pt modelId="{61B06B3C-3D6B-4069-A703-AFD970FA2601}" type="pres">
      <dgm:prSet presAssocID="{11DD6609-B0B2-4911-8ACA-68956B6686F0}" presName="parentText" presStyleLbl="node1" presStyleIdx="3" presStyleCnt="5">
        <dgm:presLayoutVars>
          <dgm:chMax val="0"/>
          <dgm:bulletEnabled val="1"/>
        </dgm:presLayoutVars>
      </dgm:prSet>
      <dgm:spPr/>
    </dgm:pt>
    <dgm:pt modelId="{5D6729FB-6B95-4361-A902-F2356BACACFF}" type="pres">
      <dgm:prSet presAssocID="{F8AE5D64-B1B9-41E3-9A95-607A692CBA5E}" presName="spacer" presStyleCnt="0"/>
      <dgm:spPr/>
    </dgm:pt>
    <dgm:pt modelId="{CCC3576E-0881-4717-A40B-D9EDE377F5FF}" type="pres">
      <dgm:prSet presAssocID="{8222CB56-8D60-47E5-89BF-F2C5BF899B44}" presName="parentText" presStyleLbl="node1" presStyleIdx="4" presStyleCnt="5">
        <dgm:presLayoutVars>
          <dgm:chMax val="0"/>
          <dgm:bulletEnabled val="1"/>
        </dgm:presLayoutVars>
      </dgm:prSet>
      <dgm:spPr/>
    </dgm:pt>
  </dgm:ptLst>
  <dgm:cxnLst>
    <dgm:cxn modelId="{AC839F2E-7754-4B35-BE92-9C78C3F0E986}" type="presOf" srcId="{8222CB56-8D60-47E5-89BF-F2C5BF899B44}" destId="{CCC3576E-0881-4717-A40B-D9EDE377F5FF}" srcOrd="0" destOrd="0" presId="urn:microsoft.com/office/officeart/2005/8/layout/vList2"/>
    <dgm:cxn modelId="{EFCB154A-5DE1-49E5-B508-F58F36F892D2}" srcId="{7C82BA32-5BB4-4429-84E2-4466A80ADA7A}" destId="{A18C1B32-F56C-4289-B65E-D4A819E31E1B}" srcOrd="1" destOrd="0" parTransId="{765E39AE-2113-4650-AEF4-2572B9476D1C}" sibTransId="{663169A9-318A-4A68-B99D-A779DCAB3FB9}"/>
    <dgm:cxn modelId="{DE08C653-D5A2-4870-B820-5DB2436CF3AD}" srcId="{7C82BA32-5BB4-4429-84E2-4466A80ADA7A}" destId="{11DD6609-B0B2-4911-8ACA-68956B6686F0}" srcOrd="3"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E1361793-0708-4474-B0AB-8FEE085D12ED}" type="presOf" srcId="{2BCCD176-EBCF-4EE9-A0C3-58F78C16753C}" destId="{EC189893-78B2-4A7D-A52F-9D994E3F3461}"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DAD4EEDA-9E6F-40EC-A2EB-5D3307289267}" srcId="{7C82BA32-5BB4-4429-84E2-4466A80ADA7A}" destId="{8222CB56-8D60-47E5-89BF-F2C5BF899B44}" srcOrd="4" destOrd="0" parTransId="{F6253023-8EF4-4766-BB1D-1C3994C6F1B7}" sibTransId="{A9300F8A-847D-47F2-B684-778EC12CF6AA}"/>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3F6038F6-E501-41E0-9111-27E0552BF468}" type="presParOf" srcId="{9CA9DEB4-6A41-4947-BF4A-C4901A28C9C1}" destId="{EC189893-78B2-4A7D-A52F-9D994E3F3461}" srcOrd="4" destOrd="0" presId="urn:microsoft.com/office/officeart/2005/8/layout/vList2"/>
    <dgm:cxn modelId="{5CCCC4CB-30D7-49B0-BF1D-B33F89ADF3EC}" type="presParOf" srcId="{9CA9DEB4-6A41-4947-BF4A-C4901A28C9C1}" destId="{A48FDA31-0090-467A-9DB6-D0158EE23E5E}" srcOrd="5" destOrd="0" presId="urn:microsoft.com/office/officeart/2005/8/layout/vList2"/>
    <dgm:cxn modelId="{8D540A79-1B6D-4D34-A09F-96F217450843}" type="presParOf" srcId="{9CA9DEB4-6A41-4947-BF4A-C4901A28C9C1}" destId="{61B06B3C-3D6B-4069-A703-AFD970FA2601}" srcOrd="6" destOrd="0" presId="urn:microsoft.com/office/officeart/2005/8/layout/vList2"/>
    <dgm:cxn modelId="{8FF3389A-D90F-463E-BB02-BEECBEC197A3}" type="presParOf" srcId="{9CA9DEB4-6A41-4947-BF4A-C4901A28C9C1}" destId="{5D6729FB-6B95-4361-A902-F2356BACACFF}" srcOrd="7" destOrd="0" presId="urn:microsoft.com/office/officeart/2005/8/layout/vList2"/>
    <dgm:cxn modelId="{515BD3CD-788A-437F-BAE5-6DB6D6B7F835}" type="presParOf" srcId="{9CA9DEB4-6A41-4947-BF4A-C4901A28C9C1}" destId="{CCC3576E-0881-4717-A40B-D9EDE377F5F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 Year, Leadership Activity, Role, Level, Responsibilities/Duties/Accomplishments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Removed # of people and hours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25 entries</a:t>
          </a: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37A7B1F9-F315-4F36-90A3-98675D027659}">
      <dgm:prSet/>
      <dgm:spPr/>
      <dgm:t>
        <a:bodyPr/>
        <a:lstStyle/>
        <a:p>
          <a:pPr algn="l"/>
          <a:r>
            <a:rPr lang="en-US" dirty="0">
              <a:latin typeface="Arial" panose="020B0604020202020204" pitchFamily="34" charset="0"/>
              <a:cs typeface="Arial" panose="020B0604020202020204" pitchFamily="34" charset="0"/>
            </a:rPr>
            <a:t>Limit to 2 pages</a:t>
          </a:r>
        </a:p>
      </dgm:t>
    </dgm:pt>
    <dgm:pt modelId="{35DD844F-F736-4816-B0A9-B2170CB75660}" type="parTrans" cxnId="{A747BE71-4846-40BD-AF0D-269DC8BD4CF6}">
      <dgm:prSet/>
      <dgm:spPr/>
      <dgm:t>
        <a:bodyPr/>
        <a:lstStyle/>
        <a:p>
          <a:endParaRPr lang="en-US">
            <a:latin typeface="Arial" panose="020B0604020202020204" pitchFamily="34" charset="0"/>
            <a:cs typeface="Arial" panose="020B0604020202020204" pitchFamily="34" charset="0"/>
          </a:endParaRPr>
        </a:p>
      </dgm:t>
    </dgm:pt>
    <dgm:pt modelId="{4E134062-3A35-4717-BACC-ACFD90CE2F80}" type="sibTrans" cxnId="{A747BE71-4846-40BD-AF0D-269DC8BD4CF6}">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6" custLinFactNeighborX="155">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6">
        <dgm:presLayoutVars>
          <dgm:chMax val="0"/>
          <dgm:bulletEnabled val="1"/>
        </dgm:presLayoutVars>
      </dgm:prSet>
      <dgm:spPr/>
    </dgm:pt>
    <dgm:pt modelId="{62E81CDE-24EB-46B6-9428-F70E4A5614B4}" type="pres">
      <dgm:prSet presAssocID="{663169A9-318A-4A68-B99D-A779DCAB3FB9}" presName="spacer" presStyleCnt="0"/>
      <dgm:spPr/>
    </dgm:pt>
    <dgm:pt modelId="{61B06B3C-3D6B-4069-A703-AFD970FA2601}" type="pres">
      <dgm:prSet presAssocID="{11DD6609-B0B2-4911-8ACA-68956B6686F0}" presName="parentText" presStyleLbl="node1" presStyleIdx="2" presStyleCnt="6">
        <dgm:presLayoutVars>
          <dgm:chMax val="0"/>
          <dgm:bulletEnabled val="1"/>
        </dgm:presLayoutVars>
      </dgm:prSet>
      <dgm:spPr/>
    </dgm:pt>
    <dgm:pt modelId="{580FA383-E8D0-47CA-9775-99126EC20F25}" type="pres">
      <dgm:prSet presAssocID="{F8AE5D64-B1B9-41E3-9A95-607A692CBA5E}" presName="spacer" presStyleCnt="0"/>
      <dgm:spPr/>
    </dgm:pt>
    <dgm:pt modelId="{DD97635E-D241-4C8F-B70A-CADD65FA870A}" type="pres">
      <dgm:prSet presAssocID="{209B18C0-5840-455C-8446-B786DFB5ECC2}" presName="parentText" presStyleLbl="node1" presStyleIdx="3" presStyleCnt="6">
        <dgm:presLayoutVars>
          <dgm:chMax val="0"/>
          <dgm:bulletEnabled val="1"/>
        </dgm:presLayoutVars>
      </dgm:prSet>
      <dgm:spPr/>
    </dgm:pt>
    <dgm:pt modelId="{590C90E1-3DBE-43BB-AE5E-21F286222BBA}" type="pres">
      <dgm:prSet presAssocID="{8E9BF21E-F91B-4E07-A458-ADFB648DB9E9}" presName="spacer" presStyleCnt="0"/>
      <dgm:spPr/>
    </dgm:pt>
    <dgm:pt modelId="{538EED0A-ED16-4E1D-98B6-FBD95358DFCC}" type="pres">
      <dgm:prSet presAssocID="{3709DB46-6987-4FB7-B46A-38F9D056EF1B}" presName="parentText" presStyleLbl="node1" presStyleIdx="4" presStyleCnt="6">
        <dgm:presLayoutVars>
          <dgm:chMax val="0"/>
          <dgm:bulletEnabled val="1"/>
        </dgm:presLayoutVars>
      </dgm:prSet>
      <dgm:spPr/>
    </dgm:pt>
    <dgm:pt modelId="{20553A9C-5988-44B8-B951-502F9BDC4CE4}" type="pres">
      <dgm:prSet presAssocID="{879078CD-0076-4552-A86A-48FA0D7E60CF}" presName="spacer" presStyleCnt="0"/>
      <dgm:spPr/>
    </dgm:pt>
    <dgm:pt modelId="{6C21A4D2-E582-46AC-A56D-1DA4EAC1D1EA}" type="pres">
      <dgm:prSet presAssocID="{37A7B1F9-F315-4F36-90A3-98675D027659}" presName="parentText" presStyleLbl="node1" presStyleIdx="5" presStyleCnt="6">
        <dgm:presLayoutVars>
          <dgm:chMax val="0"/>
          <dgm:bulletEnabled val="1"/>
        </dgm:presLayoutVars>
      </dgm:prSet>
      <dgm:spPr/>
    </dgm:pt>
  </dgm:ptLst>
  <dgm:cxnLst>
    <dgm:cxn modelId="{7461141E-4BB7-4881-B568-10A5E7AA1F9A}" type="presOf" srcId="{37A7B1F9-F315-4F36-90A3-98675D027659}" destId="{6C21A4D2-E582-46AC-A56D-1DA4EAC1D1EA}" srcOrd="0" destOrd="0" presId="urn:microsoft.com/office/officeart/2005/8/layout/vList2"/>
    <dgm:cxn modelId="{43B7C526-E955-41AE-B1C7-21F81B5C4658}" type="presOf" srcId="{3709DB46-6987-4FB7-B46A-38F9D056EF1B}" destId="{538EED0A-ED16-4E1D-98B6-FBD95358DFCC}" srcOrd="0" destOrd="0" presId="urn:microsoft.com/office/officeart/2005/8/layout/vList2"/>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3" destOrd="0" parTransId="{DF57A945-2FB5-4382-A5F9-956F2A29BF1C}" sibTransId="{8E9BF21E-F91B-4E07-A458-ADFB648DB9E9}"/>
    <dgm:cxn modelId="{A747BE71-4846-40BD-AF0D-269DC8BD4CF6}" srcId="{7C82BA32-5BB4-4429-84E2-4466A80ADA7A}" destId="{37A7B1F9-F315-4F36-90A3-98675D027659}" srcOrd="5" destOrd="0" parTransId="{35DD844F-F736-4816-B0A9-B2170CB75660}" sibTransId="{4E134062-3A35-4717-BACC-ACFD90CE2F80}"/>
    <dgm:cxn modelId="{DE08C653-D5A2-4870-B820-5DB2436CF3AD}" srcId="{7C82BA32-5BB4-4429-84E2-4466A80ADA7A}" destId="{11DD6609-B0B2-4911-8ACA-68956B6686F0}" srcOrd="2"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0FD92FF5-EAD9-4798-BF84-9F3CBADF3B07}" srcId="{7C82BA32-5BB4-4429-84E2-4466A80ADA7A}" destId="{3709DB46-6987-4FB7-B46A-38F9D056EF1B}" srcOrd="4" destOrd="0" parTransId="{29A0D7D4-895F-415F-93FB-4852AA571EB1}" sibTransId="{879078CD-0076-4552-A86A-48FA0D7E60CF}"/>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8D540A79-1B6D-4D34-A09F-96F217450843}" type="presParOf" srcId="{9CA9DEB4-6A41-4947-BF4A-C4901A28C9C1}" destId="{61B06B3C-3D6B-4069-A703-AFD970FA2601}" srcOrd="4" destOrd="0" presId="urn:microsoft.com/office/officeart/2005/8/layout/vList2"/>
    <dgm:cxn modelId="{D143B59C-C3D5-4756-BEFF-8894C7B132EF}" type="presParOf" srcId="{9CA9DEB4-6A41-4947-BF4A-C4901A28C9C1}" destId="{580FA383-E8D0-47CA-9775-99126EC20F25}" srcOrd="5" destOrd="0" presId="urn:microsoft.com/office/officeart/2005/8/layout/vList2"/>
    <dgm:cxn modelId="{CA85BAC5-E462-4992-89AE-804FD0FFF781}" type="presParOf" srcId="{9CA9DEB4-6A41-4947-BF4A-C4901A28C9C1}" destId="{DD97635E-D241-4C8F-B70A-CADD65FA870A}" srcOrd="6" destOrd="0" presId="urn:microsoft.com/office/officeart/2005/8/layout/vList2"/>
    <dgm:cxn modelId="{845984A2-D21E-4984-85C1-B3E738D7E11F}" type="presParOf" srcId="{9CA9DEB4-6A41-4947-BF4A-C4901A28C9C1}" destId="{590C90E1-3DBE-43BB-AE5E-21F286222BBA}" srcOrd="7" destOrd="0" presId="urn:microsoft.com/office/officeart/2005/8/layout/vList2"/>
    <dgm:cxn modelId="{B905CE5C-F4F4-4807-B494-AF47F7E0ADA0}" type="presParOf" srcId="{9CA9DEB4-6A41-4947-BF4A-C4901A28C9C1}" destId="{538EED0A-ED16-4E1D-98B6-FBD95358DFCC}" srcOrd="8" destOrd="0" presId="urn:microsoft.com/office/officeart/2005/8/layout/vList2"/>
    <dgm:cxn modelId="{8252EF54-D60E-4EFC-8BC6-B9A51FCC41E6}" type="presParOf" srcId="{9CA9DEB4-6A41-4947-BF4A-C4901A28C9C1}" destId="{20553A9C-5988-44B8-B951-502F9BDC4CE4}" srcOrd="9" destOrd="0" presId="urn:microsoft.com/office/officeart/2005/8/layout/vList2"/>
    <dgm:cxn modelId="{DC18A843-379A-49EF-9573-F06390F77189}" type="presParOf" srcId="{9CA9DEB4-6A41-4947-BF4A-C4901A28C9C1}" destId="{6C21A4D2-E582-46AC-A56D-1DA4EAC1D1E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 Year, Your Role, Service Activity &amp; Importance &amp; Impact</a:t>
          </a:r>
        </a:p>
      </dgm:t>
    </dgm:pt>
    <dgm:pt modelId="{AC8BC3D2-DC5C-431C-B3B8-A66CBA8EDB1E}" type="parTrans" cxnId="{C5FCCDB0-5FD5-4CD7-8468-D67F4106FFF8}">
      <dgm:prSet/>
      <dgm:spPr/>
      <dgm:t>
        <a:bodyPr/>
        <a:lstStyle/>
        <a:p>
          <a:endParaRPr lang="en-US"/>
        </a:p>
      </dgm:t>
    </dgm:pt>
    <dgm:pt modelId="{338B7051-2109-4CD0-8767-C37E0AA249D0}" type="sibTrans" cxnId="{C5FCCDB0-5FD5-4CD7-8468-D67F4106FFF8}">
      <dgm:prSet/>
      <dgm:spPr/>
      <dgm:t>
        <a:bodyPr/>
        <a:lstStyle/>
        <a:p>
          <a:endParaRPr lang="en-US"/>
        </a:p>
      </dgm:t>
    </dgm:pt>
    <dgm:pt modelId="{A18C1B32-F56C-4289-B65E-D4A819E31E1B}">
      <dgm:prSet/>
      <dgm:spPr/>
      <dgm:t>
        <a:bodyPr/>
        <a:lstStyle/>
        <a:p>
          <a:r>
            <a:rPr lang="en-US" i="1"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List community service or service learning projects that might include: clean ups, collections, repairs, construction, care packets, visitations, education, donations, presentations, etc</a:t>
          </a:r>
          <a:r>
            <a:rPr lang="en-US"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765E39AE-2113-4650-AEF4-2572B9476D1C}" type="parTrans" cxnId="{EFCB154A-5DE1-49E5-B508-F58F36F892D2}">
      <dgm:prSet/>
      <dgm:spPr/>
      <dgm:t>
        <a:bodyPr/>
        <a:lstStyle/>
        <a:p>
          <a:endParaRPr lang="en-US"/>
        </a:p>
      </dgm:t>
    </dgm:pt>
    <dgm:pt modelId="{663169A9-318A-4A68-B99D-A779DCAB3FB9}" type="sibTrans" cxnId="{EFCB154A-5DE1-49E5-B508-F58F36F892D2}">
      <dgm:prSet/>
      <dgm:spPr/>
      <dgm:t>
        <a:bodyPr/>
        <a:lstStyle/>
        <a:p>
          <a:endParaRPr lang="en-US"/>
        </a:p>
      </dgm:t>
    </dgm:pt>
    <dgm:pt modelId="{11DD6609-B0B2-4911-8ACA-68956B6686F0}">
      <dgm:prSet/>
      <dgm:spPr/>
      <dgm:t>
        <a:bodyPr/>
        <a:lstStyle/>
        <a:p>
          <a:r>
            <a:rPr lang="en-US" dirty="0">
              <a:latin typeface="Arial" panose="020B0604020202020204" pitchFamily="34" charset="0"/>
              <a:cs typeface="Arial" panose="020B0604020202020204" pitchFamily="34" charset="0"/>
            </a:rPr>
            <a:t>Removed # of people and hours</a:t>
          </a:r>
        </a:p>
      </dgm:t>
    </dgm:pt>
    <dgm:pt modelId="{98BBB731-F503-4703-A21D-C347A5810BC8}" type="parTrans" cxnId="{DE08C653-D5A2-4870-B820-5DB2436CF3AD}">
      <dgm:prSet/>
      <dgm:spPr/>
      <dgm:t>
        <a:bodyPr/>
        <a:lstStyle/>
        <a:p>
          <a:endParaRPr lang="en-US"/>
        </a:p>
      </dgm:t>
    </dgm:pt>
    <dgm:pt modelId="{F8AE5D64-B1B9-41E3-9A95-607A692CBA5E}" type="sibTrans" cxnId="{DE08C653-D5A2-4870-B820-5DB2436CF3AD}">
      <dgm:prSet/>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years preceding 4-H years for Juniors). </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9B994850-4D04-40AB-8C12-434C329951C7}">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1 page; Senior – 25 entries</a:t>
          </a:r>
        </a:p>
      </dgm:t>
    </dgm:pt>
    <dgm:pt modelId="{24F79A5E-13A8-42A4-B699-9DE97419FBED}" type="parTrans" cxnId="{B89681C7-3748-4777-B4C6-5315E687A29A}">
      <dgm:prSet/>
      <dgm:spPr/>
      <dgm:t>
        <a:bodyPr/>
        <a:lstStyle/>
        <a:p>
          <a:endParaRPr lang="en-US"/>
        </a:p>
      </dgm:t>
    </dgm:pt>
    <dgm:pt modelId="{1C502227-3B1D-4CC1-9D86-8320F6E18E42}" type="sibTrans" cxnId="{B89681C7-3748-4777-B4C6-5315E687A29A}">
      <dgm:prSet/>
      <dgm:spPr/>
      <dgm:t>
        <a:bodyPr/>
        <a:lstStyle/>
        <a:p>
          <a:endParaRPr lang="en-US"/>
        </a:p>
      </dgm:t>
    </dgm:pt>
    <dgm:pt modelId="{FEF35BEA-A7D0-4F51-9121-A58AF45468AC}">
      <dgm:prSet/>
      <dgm:spPr/>
      <dgm:t>
        <a:bodyPr/>
        <a:lstStyle/>
        <a:p>
          <a:r>
            <a:rPr lang="en-US" dirty="0">
              <a:latin typeface="Arial" panose="020B0604020202020204" pitchFamily="34" charset="0"/>
              <a:cs typeface="Arial" panose="020B0604020202020204" pitchFamily="34" charset="0"/>
            </a:rPr>
            <a:t>Limit to 2 pages</a:t>
          </a:r>
        </a:p>
      </dgm:t>
    </dgm:pt>
    <dgm:pt modelId="{5884D29D-29D7-422B-A0C1-AC7700AC19E9}" type="parTrans" cxnId="{A89649B7-C130-4521-B427-75FA8419A45F}">
      <dgm:prSet/>
      <dgm:spPr/>
      <dgm:t>
        <a:bodyPr/>
        <a:lstStyle/>
        <a:p>
          <a:endParaRPr lang="en-US"/>
        </a:p>
      </dgm:t>
    </dgm:pt>
    <dgm:pt modelId="{ED3F90D2-E324-480F-B903-CF50D5225534}" type="sibTrans" cxnId="{A89649B7-C130-4521-B427-75FA8419A45F}">
      <dgm:prSet/>
      <dgm:spPr/>
      <dgm:t>
        <a:bodyPr/>
        <a:lstStyle/>
        <a:p>
          <a:endParaRPr lang="en-US"/>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6">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6">
        <dgm:presLayoutVars>
          <dgm:chMax val="0"/>
          <dgm:bulletEnabled val="1"/>
        </dgm:presLayoutVars>
      </dgm:prSet>
      <dgm:spPr/>
    </dgm:pt>
    <dgm:pt modelId="{62E81CDE-24EB-46B6-9428-F70E4A5614B4}" type="pres">
      <dgm:prSet presAssocID="{663169A9-318A-4A68-B99D-A779DCAB3FB9}" presName="spacer" presStyleCnt="0"/>
      <dgm:spPr/>
    </dgm:pt>
    <dgm:pt modelId="{61B06B3C-3D6B-4069-A703-AFD970FA2601}" type="pres">
      <dgm:prSet presAssocID="{11DD6609-B0B2-4911-8ACA-68956B6686F0}" presName="parentText" presStyleLbl="node1" presStyleIdx="2" presStyleCnt="6">
        <dgm:presLayoutVars>
          <dgm:chMax val="0"/>
          <dgm:bulletEnabled val="1"/>
        </dgm:presLayoutVars>
      </dgm:prSet>
      <dgm:spPr/>
    </dgm:pt>
    <dgm:pt modelId="{580FA383-E8D0-47CA-9775-99126EC20F25}" type="pres">
      <dgm:prSet presAssocID="{F8AE5D64-B1B9-41E3-9A95-607A692CBA5E}" presName="spacer" presStyleCnt="0"/>
      <dgm:spPr/>
    </dgm:pt>
    <dgm:pt modelId="{DD97635E-D241-4C8F-B70A-CADD65FA870A}" type="pres">
      <dgm:prSet presAssocID="{209B18C0-5840-455C-8446-B786DFB5ECC2}" presName="parentText" presStyleLbl="node1" presStyleIdx="3" presStyleCnt="6">
        <dgm:presLayoutVars>
          <dgm:chMax val="0"/>
          <dgm:bulletEnabled val="1"/>
        </dgm:presLayoutVars>
      </dgm:prSet>
      <dgm:spPr/>
    </dgm:pt>
    <dgm:pt modelId="{7EF477F3-860B-4317-A58A-8866401EC21F}" type="pres">
      <dgm:prSet presAssocID="{8E9BF21E-F91B-4E07-A458-ADFB648DB9E9}" presName="spacer" presStyleCnt="0"/>
      <dgm:spPr/>
    </dgm:pt>
    <dgm:pt modelId="{FBA4ED4C-4329-4C48-82FC-CFCF135F31C9}" type="pres">
      <dgm:prSet presAssocID="{9B994850-4D04-40AB-8C12-434C329951C7}" presName="parentText" presStyleLbl="node1" presStyleIdx="4" presStyleCnt="6">
        <dgm:presLayoutVars>
          <dgm:chMax val="0"/>
          <dgm:bulletEnabled val="1"/>
        </dgm:presLayoutVars>
      </dgm:prSet>
      <dgm:spPr/>
    </dgm:pt>
    <dgm:pt modelId="{0BD144FD-48A7-489C-A644-63FC4B293338}" type="pres">
      <dgm:prSet presAssocID="{1C502227-3B1D-4CC1-9D86-8320F6E18E42}" presName="spacer" presStyleCnt="0"/>
      <dgm:spPr/>
    </dgm:pt>
    <dgm:pt modelId="{FDD40226-0C8E-4539-BE7F-725078922D26}" type="pres">
      <dgm:prSet presAssocID="{FEF35BEA-A7D0-4F51-9121-A58AF45468AC}" presName="parentText" presStyleLbl="node1" presStyleIdx="5" presStyleCnt="6">
        <dgm:presLayoutVars>
          <dgm:chMax val="0"/>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3" destOrd="0" parTransId="{DF57A945-2FB5-4382-A5F9-956F2A29BF1C}" sibTransId="{8E9BF21E-F91B-4E07-A458-ADFB648DB9E9}"/>
    <dgm:cxn modelId="{DE08C653-D5A2-4870-B820-5DB2436CF3AD}" srcId="{7C82BA32-5BB4-4429-84E2-4466A80ADA7A}" destId="{11DD6609-B0B2-4911-8ACA-68956B6686F0}" srcOrd="2"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D4622CB7-C9DE-4BA0-BEC6-10E51FC5150F}" type="presOf" srcId="{FEF35BEA-A7D0-4F51-9121-A58AF45468AC}" destId="{FDD40226-0C8E-4539-BE7F-725078922D26}" srcOrd="0" destOrd="0" presId="urn:microsoft.com/office/officeart/2005/8/layout/vList2"/>
    <dgm:cxn modelId="{A89649B7-C130-4521-B427-75FA8419A45F}" srcId="{7C82BA32-5BB4-4429-84E2-4466A80ADA7A}" destId="{FEF35BEA-A7D0-4F51-9121-A58AF45468AC}" srcOrd="5" destOrd="0" parTransId="{5884D29D-29D7-422B-A0C1-AC7700AC19E9}" sibTransId="{ED3F90D2-E324-480F-B903-CF50D5225534}"/>
    <dgm:cxn modelId="{B89681C7-3748-4777-B4C6-5315E687A29A}" srcId="{7C82BA32-5BB4-4429-84E2-4466A80ADA7A}" destId="{9B994850-4D04-40AB-8C12-434C329951C7}" srcOrd="4" destOrd="0" parTransId="{24F79A5E-13A8-42A4-B699-9DE97419FBED}" sibTransId="{1C502227-3B1D-4CC1-9D86-8320F6E18E42}"/>
    <dgm:cxn modelId="{84FFFFCF-6250-47CF-A9F3-D116E033B869}" type="presOf" srcId="{9B994850-4D04-40AB-8C12-434C329951C7}" destId="{FBA4ED4C-4329-4C48-82FC-CFCF135F31C9}" srcOrd="0" destOrd="0" presId="urn:microsoft.com/office/officeart/2005/8/layout/vList2"/>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8D540A79-1B6D-4D34-A09F-96F217450843}" type="presParOf" srcId="{9CA9DEB4-6A41-4947-BF4A-C4901A28C9C1}" destId="{61B06B3C-3D6B-4069-A703-AFD970FA2601}" srcOrd="4" destOrd="0" presId="urn:microsoft.com/office/officeart/2005/8/layout/vList2"/>
    <dgm:cxn modelId="{D143B59C-C3D5-4756-BEFF-8894C7B132EF}" type="presParOf" srcId="{9CA9DEB4-6A41-4947-BF4A-C4901A28C9C1}" destId="{580FA383-E8D0-47CA-9775-99126EC20F25}" srcOrd="5" destOrd="0" presId="urn:microsoft.com/office/officeart/2005/8/layout/vList2"/>
    <dgm:cxn modelId="{CA85BAC5-E462-4992-89AE-804FD0FFF781}" type="presParOf" srcId="{9CA9DEB4-6A41-4947-BF4A-C4901A28C9C1}" destId="{DD97635E-D241-4C8F-B70A-CADD65FA870A}" srcOrd="6" destOrd="0" presId="urn:microsoft.com/office/officeart/2005/8/layout/vList2"/>
    <dgm:cxn modelId="{09925C56-A812-4391-8D75-EF043F2BF365}" type="presParOf" srcId="{9CA9DEB4-6A41-4947-BF4A-C4901A28C9C1}" destId="{7EF477F3-860B-4317-A58A-8866401EC21F}" srcOrd="7" destOrd="0" presId="urn:microsoft.com/office/officeart/2005/8/layout/vList2"/>
    <dgm:cxn modelId="{6ECF6F3D-F77F-4B19-9B67-C300D0915AFA}" type="presParOf" srcId="{9CA9DEB4-6A41-4947-BF4A-C4901A28C9C1}" destId="{FBA4ED4C-4329-4C48-82FC-CFCF135F31C9}" srcOrd="8" destOrd="0" presId="urn:microsoft.com/office/officeart/2005/8/layout/vList2"/>
    <dgm:cxn modelId="{D6DA0667-4690-4322-979D-70A43C27F9A3}" type="presParOf" srcId="{9CA9DEB4-6A41-4947-BF4A-C4901A28C9C1}" destId="{0BD144FD-48A7-489C-A644-63FC4B293338}" srcOrd="9" destOrd="0" presId="urn:microsoft.com/office/officeart/2005/8/layout/vList2"/>
    <dgm:cxn modelId="{120D33BB-C018-48B6-862F-69A343336963}" type="presParOf" srcId="{9CA9DEB4-6A41-4947-BF4A-C4901A28C9C1}" destId="{FDD40226-0C8E-4539-BE7F-725078922D2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 number of projects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3E82D29-8CDB-4B75-BC7F-A24648DC7E5B}">
      <dgm:prSet/>
      <dgm:spPr/>
      <dgm:t>
        <a:bodyPr/>
        <a:lstStyle/>
        <a:p>
          <a:r>
            <a:rPr lang="en-US" dirty="0">
              <a:latin typeface="Arial" panose="020B0604020202020204" pitchFamily="34" charset="0"/>
              <a:cs typeface="Arial" panose="020B0604020202020204" pitchFamily="34" charset="0"/>
            </a:rPr>
            <a:t>List any 4-H project(s) not listed in Section I, include number of years and summarize participation.</a:t>
          </a:r>
        </a:p>
      </dgm:t>
    </dgm:pt>
    <dgm:pt modelId="{1C60D34F-E1FC-4EF5-A6B2-21CA1FFE2A6D}" type="par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A66A5BD1-F31B-48E0-925A-6E3FF929E3C4}" type="sib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74958864-1F62-4CFD-9EEF-C94025C00915}" type="pres">
      <dgm:prSet presAssocID="{63E82D29-8CDB-4B75-BC7F-A24648DC7E5B}" presName="parentText" presStyleLbl="node1" presStyleIdx="0" presStyleCnt="4">
        <dgm:presLayoutVars>
          <dgm:chMax val="0"/>
          <dgm:bulletEnabled val="1"/>
        </dgm:presLayoutVars>
      </dgm:prSet>
      <dgm:spPr/>
    </dgm:pt>
    <dgm:pt modelId="{AC58FE75-428C-4FCA-9989-D5D5D2513E1C}" type="pres">
      <dgm:prSet presAssocID="{A66A5BD1-F31B-48E0-925A-6E3FF929E3C4}" presName="spacer" presStyleCnt="0"/>
      <dgm:spPr/>
    </dgm:pt>
    <dgm:pt modelId="{DD97635E-D241-4C8F-B70A-CADD65FA870A}" type="pres">
      <dgm:prSet presAssocID="{209B18C0-5840-455C-8446-B786DFB5ECC2}" presName="parentText" presStyleLbl="node1" presStyleIdx="1" presStyleCnt="4">
        <dgm:presLayoutVars>
          <dgm:chMax val="0"/>
          <dgm:bulletEnabled val="1"/>
        </dgm:presLayoutVars>
      </dgm:prSet>
      <dgm:spPr/>
    </dgm:pt>
    <dgm:pt modelId="{78471702-7C83-4C05-9406-ED14C9872BEA}" type="pres">
      <dgm:prSet presAssocID="{8E9BF21E-F91B-4E07-A458-ADFB648DB9E9}" presName="spacer" presStyleCnt="0"/>
      <dgm:spPr/>
    </dgm:pt>
    <dgm:pt modelId="{5DF9E6A4-AFC7-4DAC-8900-789B7F4CBA6E}" type="pres">
      <dgm:prSet presAssocID="{C2DBB7EA-7BF6-4335-9BC9-DAA422C67785}" presName="parentText" presStyleLbl="node1" presStyleIdx="2" presStyleCnt="4">
        <dgm:presLayoutVars>
          <dgm:chMax val="0"/>
          <dgm:bulletEnabled val="1"/>
        </dgm:presLayoutVars>
      </dgm:prSet>
      <dgm:spPr/>
    </dgm:pt>
    <dgm:pt modelId="{FF771706-CB6E-463D-8AC5-A58A14EB1D87}" type="pres">
      <dgm:prSet presAssocID="{6F817490-B8E4-4F09-A66A-56E7DA57125B}" presName="spacer" presStyleCnt="0"/>
      <dgm:spPr/>
    </dgm:pt>
    <dgm:pt modelId="{91A97A25-AE68-41A2-B54B-AE2ED6320D85}" type="pres">
      <dgm:prSet presAssocID="{D1C59AC4-435E-4840-A3C8-E496249D7F6B}" presName="parentText" presStyleLbl="node1" presStyleIdx="3" presStyleCnt="4">
        <dgm:presLayoutVars>
          <dgm:chMax val="0"/>
          <dgm:bulletEnabled val="1"/>
        </dgm:presLayoutVars>
      </dgm:prSet>
      <dgm:spPr/>
    </dgm:pt>
  </dgm:ptLst>
  <dgm:cxnLst>
    <dgm:cxn modelId="{58D0F00C-F3A4-43FD-B6D3-9272FA55DFAC}" srcId="{7C82BA32-5BB4-4429-84E2-4466A80ADA7A}" destId="{63E82D29-8CDB-4B75-BC7F-A24648DC7E5B}" srcOrd="0" destOrd="0" parTransId="{1C60D34F-E1FC-4EF5-A6B2-21CA1FFE2A6D}" sibTransId="{A66A5BD1-F31B-48E0-925A-6E3FF929E3C4}"/>
    <dgm:cxn modelId="{D8B7011F-611E-471F-8DE9-EAAF529A4241}" type="presOf" srcId="{C2DBB7EA-7BF6-4335-9BC9-DAA422C67785}" destId="{5DF9E6A4-AFC7-4DAC-8900-789B7F4CBA6E}" srcOrd="0" destOrd="0" presId="urn:microsoft.com/office/officeart/2005/8/layout/vList2"/>
    <dgm:cxn modelId="{0D5C2D6C-4093-4F9C-8B79-273EF24EE173}" srcId="{7C82BA32-5BB4-4429-84E2-4466A80ADA7A}" destId="{209B18C0-5840-455C-8446-B786DFB5ECC2}" srcOrd="1"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7AE26A74-39BE-427D-9A8B-0FCB929CAA10}" type="presOf" srcId="{63E82D29-8CDB-4B75-BC7F-A24648DC7E5B}" destId="{74958864-1F62-4CFD-9EEF-C94025C00915}" srcOrd="0" destOrd="0" presId="urn:microsoft.com/office/officeart/2005/8/layout/vList2"/>
    <dgm:cxn modelId="{2089E157-15B7-4BA7-B0EF-9084B7F7C2A7}" srcId="{7C82BA32-5BB4-4429-84E2-4466A80ADA7A}" destId="{C2DBB7EA-7BF6-4335-9BC9-DAA422C67785}" srcOrd="2" destOrd="0" parTransId="{E72A458D-1049-4DCC-B53B-93DF6720C75F}" sibTransId="{6F817490-B8E4-4F09-A66A-56E7DA57125B}"/>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78C10BBA-C77F-4149-96BB-60F1979E7EE2}" type="presOf" srcId="{D1C59AC4-435E-4840-A3C8-E496249D7F6B}" destId="{91A97A25-AE68-41A2-B54B-AE2ED6320D85}" srcOrd="0" destOrd="0" presId="urn:microsoft.com/office/officeart/2005/8/layout/vList2"/>
    <dgm:cxn modelId="{E75DDB63-91A2-460A-BCE5-2DD0FC41868B}" type="presParOf" srcId="{9CA9DEB4-6A41-4947-BF4A-C4901A28C9C1}" destId="{74958864-1F62-4CFD-9EEF-C94025C00915}" srcOrd="0" destOrd="0" presId="urn:microsoft.com/office/officeart/2005/8/layout/vList2"/>
    <dgm:cxn modelId="{5AB4AB95-B8E7-4771-849B-927223E46439}" type="presParOf" srcId="{9CA9DEB4-6A41-4947-BF4A-C4901A28C9C1}" destId="{AC58FE75-428C-4FCA-9989-D5D5D2513E1C}" srcOrd="1" destOrd="0" presId="urn:microsoft.com/office/officeart/2005/8/layout/vList2"/>
    <dgm:cxn modelId="{CA85BAC5-E462-4992-89AE-804FD0FFF781}" type="presParOf" srcId="{9CA9DEB4-6A41-4947-BF4A-C4901A28C9C1}" destId="{DD97635E-D241-4C8F-B70A-CADD65FA870A}" srcOrd="2" destOrd="0" presId="urn:microsoft.com/office/officeart/2005/8/layout/vList2"/>
    <dgm:cxn modelId="{2766F00B-A24F-48D9-8E0C-8DA9103A5952}" type="presParOf" srcId="{9CA9DEB4-6A41-4947-BF4A-C4901A28C9C1}" destId="{78471702-7C83-4C05-9406-ED14C9872BEA}" srcOrd="3" destOrd="0" presId="urn:microsoft.com/office/officeart/2005/8/layout/vList2"/>
    <dgm:cxn modelId="{3237526F-DEDB-4B86-BA1F-1DFD694B7404}" type="presParOf" srcId="{9CA9DEB4-6A41-4947-BF4A-C4901A28C9C1}" destId="{5DF9E6A4-AFC7-4DAC-8900-789B7F4CBA6E}" srcOrd="4" destOrd="0" presId="urn:microsoft.com/office/officeart/2005/8/layout/vList2"/>
    <dgm:cxn modelId="{BD0A23DD-A44E-495B-BB38-4C97CBA81611}" type="presParOf" srcId="{9CA9DEB4-6A41-4947-BF4A-C4901A28C9C1}" destId="{FF771706-CB6E-463D-8AC5-A58A14EB1D87}" srcOrd="5" destOrd="0" presId="urn:microsoft.com/office/officeart/2005/8/layout/vList2"/>
    <dgm:cxn modelId="{EB4F5D4E-1EEE-49C5-91B8-99BD0641A4DA}" type="presParOf" srcId="{9CA9DEB4-6A41-4947-BF4A-C4901A28C9C1}" destId="{91A97A25-AE68-41A2-B54B-AE2ED6320D8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67B9C-FE4A-469E-9C5E-B21E406324F4}">
      <dsp:nvSpPr>
        <dsp:cNvPr id="0" name=""/>
        <dsp:cNvSpPr/>
      </dsp:nvSpPr>
      <dsp:spPr>
        <a:xfrm>
          <a:off x="0" y="0"/>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4B3AC1B-E797-4E81-A971-375814CC1F16}">
      <dsp:nvSpPr>
        <dsp:cNvPr id="0" name=""/>
        <dsp:cNvSpPr/>
      </dsp:nvSpPr>
      <dsp:spPr>
        <a:xfrm>
          <a:off x="0" y="0"/>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sp:txBody>
      <dsp:txXfrm>
        <a:off x="0" y="0"/>
        <a:ext cx="10058399" cy="904461"/>
      </dsp:txXfrm>
    </dsp:sp>
    <dsp:sp modelId="{F8F9B506-DB4A-4867-9A24-4EFE0CB71C42}">
      <dsp:nvSpPr>
        <dsp:cNvPr id="0" name=""/>
        <dsp:cNvSpPr/>
      </dsp:nvSpPr>
      <dsp:spPr>
        <a:xfrm>
          <a:off x="0" y="904461"/>
          <a:ext cx="10058399" cy="0"/>
        </a:xfrm>
        <a:prstGeom prst="line">
          <a:avLst/>
        </a:prstGeom>
        <a:blipFill rotWithShape="1">
          <a:blip xmlns:r="http://schemas.openxmlformats.org/officeDocument/2006/relationships" r:embed="rId1">
            <a:duotone>
              <a:schemeClr val="accent2">
                <a:hueOff val="-4884219"/>
                <a:satOff val="8531"/>
                <a:lumOff val="4902"/>
                <a:alphaOff val="0"/>
                <a:tint val="70000"/>
                <a:shade val="63000"/>
              </a:schemeClr>
              <a:schemeClr val="accent2">
                <a:hueOff val="-4884219"/>
                <a:satOff val="8531"/>
                <a:lumOff val="4902"/>
                <a:alphaOff val="0"/>
                <a:tint val="10000"/>
                <a:satMod val="150000"/>
              </a:schemeClr>
            </a:duotone>
          </a:blip>
          <a:tile tx="0" ty="0" sx="60000" sy="59000" flip="none" algn="tl"/>
        </a:blipFill>
        <a:ln w="6350" cap="flat" cmpd="sng" algn="ctr">
          <a:solidFill>
            <a:schemeClr val="accent2">
              <a:hueOff val="-4884219"/>
              <a:satOff val="8531"/>
              <a:lumOff val="490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5A0A297-76E4-4A64-8452-CD8CE1716F3B}">
      <dsp:nvSpPr>
        <dsp:cNvPr id="0" name=""/>
        <dsp:cNvSpPr/>
      </dsp:nvSpPr>
      <dsp:spPr>
        <a:xfrm>
          <a:off x="0" y="904461"/>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Demonstrate the importance of keeping a written document of what has been done. </a:t>
          </a:r>
        </a:p>
      </dsp:txBody>
      <dsp:txXfrm>
        <a:off x="0" y="904461"/>
        <a:ext cx="10058399" cy="904461"/>
      </dsp:txXfrm>
    </dsp:sp>
    <dsp:sp modelId="{E20F9D96-0A82-40B4-ABEB-38D1B0802B2E}">
      <dsp:nvSpPr>
        <dsp:cNvPr id="0" name=""/>
        <dsp:cNvSpPr/>
      </dsp:nvSpPr>
      <dsp:spPr>
        <a:xfrm>
          <a:off x="0" y="1808922"/>
          <a:ext cx="10058399" cy="0"/>
        </a:xfrm>
        <a:prstGeom prst="line">
          <a:avLst/>
        </a:prstGeom>
        <a:blipFill rotWithShape="1">
          <a:blip xmlns:r="http://schemas.openxmlformats.org/officeDocument/2006/relationships" r:embed="rId1">
            <a:duotone>
              <a:schemeClr val="accent2">
                <a:hueOff val="-9768439"/>
                <a:satOff val="17062"/>
                <a:lumOff val="9804"/>
                <a:alphaOff val="0"/>
                <a:tint val="70000"/>
                <a:shade val="63000"/>
              </a:schemeClr>
              <a:schemeClr val="accent2">
                <a:hueOff val="-9768439"/>
                <a:satOff val="17062"/>
                <a:lumOff val="9804"/>
                <a:alphaOff val="0"/>
                <a:tint val="10000"/>
                <a:satMod val="150000"/>
              </a:schemeClr>
            </a:duotone>
          </a:blip>
          <a:tile tx="0" ty="0" sx="60000" sy="59000" flip="none" algn="tl"/>
        </a:blipFill>
        <a:ln w="6350" cap="flat" cmpd="sng" algn="ctr">
          <a:solidFill>
            <a:schemeClr val="accent2">
              <a:hueOff val="-9768439"/>
              <a:satOff val="17062"/>
              <a:lumOff val="980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CD7B2B2-B6ED-4D16-9A05-DA713A8836D1}">
      <dsp:nvSpPr>
        <dsp:cNvPr id="0" name=""/>
        <dsp:cNvSpPr/>
      </dsp:nvSpPr>
      <dsp:spPr>
        <a:xfrm>
          <a:off x="0" y="1808922"/>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Provides a written platform for goal setting and documentation of the actions required to reach goals. </a:t>
          </a:r>
        </a:p>
      </dsp:txBody>
      <dsp:txXfrm>
        <a:off x="0" y="1808922"/>
        <a:ext cx="10058399" cy="904461"/>
      </dsp:txXfrm>
    </dsp:sp>
    <dsp:sp modelId="{2A92C848-0611-400B-874C-F0430BC414E2}">
      <dsp:nvSpPr>
        <dsp:cNvPr id="0" name=""/>
        <dsp:cNvSpPr/>
      </dsp:nvSpPr>
      <dsp:spPr>
        <a:xfrm>
          <a:off x="0" y="2713383"/>
          <a:ext cx="10058399" cy="0"/>
        </a:xfrm>
        <a:prstGeom prst="line">
          <a:avLst/>
        </a:prstGeom>
        <a:blipFill rotWithShape="1">
          <a:blip xmlns:r="http://schemas.openxmlformats.org/officeDocument/2006/relationships" r:embed="rId1">
            <a:duotone>
              <a:schemeClr val="accent2">
                <a:hueOff val="-14652658"/>
                <a:satOff val="25593"/>
                <a:lumOff val="14706"/>
                <a:alphaOff val="0"/>
                <a:tint val="70000"/>
                <a:shade val="63000"/>
              </a:schemeClr>
              <a:schemeClr val="accent2">
                <a:hueOff val="-14652658"/>
                <a:satOff val="25593"/>
                <a:lumOff val="14706"/>
                <a:alphaOff val="0"/>
                <a:tint val="10000"/>
                <a:satMod val="150000"/>
              </a:schemeClr>
            </a:duotone>
          </a:blip>
          <a:tile tx="0" ty="0" sx="60000" sy="59000" flip="none" algn="tl"/>
        </a:blipFill>
        <a:ln w="6350" cap="flat" cmpd="sng" algn="ctr">
          <a:solidFill>
            <a:schemeClr val="accent2">
              <a:hueOff val="-14652658"/>
              <a:satOff val="25593"/>
              <a:lumOff val="1470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2FBF305-41AC-4A43-9128-772C40A76639}">
      <dsp:nvSpPr>
        <dsp:cNvPr id="0" name=""/>
        <dsp:cNvSpPr/>
      </dsp:nvSpPr>
      <dsp:spPr>
        <a:xfrm>
          <a:off x="0" y="2713383"/>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Provide an opportunity for competition at the County, District, and State level. </a:t>
          </a:r>
        </a:p>
      </dsp:txBody>
      <dsp:txXfrm>
        <a:off x="0" y="2713383"/>
        <a:ext cx="10058399" cy="9044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7635E-D241-4C8F-B70A-CADD65FA870A}">
      <dsp:nvSpPr>
        <dsp:cNvPr id="0" name=""/>
        <dsp:cNvSpPr/>
      </dsp:nvSpPr>
      <dsp:spPr>
        <a:xfrm>
          <a:off x="0" y="98961"/>
          <a:ext cx="5563507" cy="1053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Year, Level, Recognition, Importance to You	</a:t>
          </a:r>
        </a:p>
      </dsp:txBody>
      <dsp:txXfrm>
        <a:off x="51403" y="150364"/>
        <a:ext cx="5460701" cy="950194"/>
      </dsp:txXfrm>
    </dsp:sp>
    <dsp:sp modelId="{5DF9E6A4-AFC7-4DAC-8900-789B7F4CBA6E}">
      <dsp:nvSpPr>
        <dsp:cNvPr id="0" name=""/>
        <dsp:cNvSpPr/>
      </dsp:nvSpPr>
      <dsp:spPr>
        <a:xfrm>
          <a:off x="0" y="1209562"/>
          <a:ext cx="5563507" cy="1053000"/>
        </a:xfrm>
        <a:prstGeom prst="roundRect">
          <a:avLst/>
        </a:prstGeom>
        <a:solidFill>
          <a:schemeClr val="accent4">
            <a:hueOff val="-5272249"/>
            <a:satOff val="-550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51403" y="1260965"/>
        <a:ext cx="5460701" cy="950194"/>
      </dsp:txXfrm>
    </dsp:sp>
    <dsp:sp modelId="{BC848189-5386-4B5D-9926-E92754079566}">
      <dsp:nvSpPr>
        <dsp:cNvPr id="0" name=""/>
        <dsp:cNvSpPr/>
      </dsp:nvSpPr>
      <dsp:spPr>
        <a:xfrm>
          <a:off x="0" y="2320162"/>
          <a:ext cx="5563507" cy="1053000"/>
        </a:xfrm>
        <a:prstGeom prst="roundRect">
          <a:avLst/>
        </a:prstGeom>
        <a:solidFill>
          <a:schemeClr val="accent4">
            <a:hueOff val="-10544498"/>
            <a:satOff val="-11018"/>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Entry and page limits: Junior – 10 entries and 1 page; Intermediate – 15 entries and 1 page; Senior – 25 entries</a:t>
          </a:r>
        </a:p>
      </dsp:txBody>
      <dsp:txXfrm>
        <a:off x="51403" y="2371565"/>
        <a:ext cx="5460701" cy="950194"/>
      </dsp:txXfrm>
    </dsp:sp>
    <dsp:sp modelId="{91A97A25-AE68-41A2-B54B-AE2ED6320D85}">
      <dsp:nvSpPr>
        <dsp:cNvPr id="0" name=""/>
        <dsp:cNvSpPr/>
      </dsp:nvSpPr>
      <dsp:spPr>
        <a:xfrm>
          <a:off x="0" y="3430762"/>
          <a:ext cx="5563507" cy="10530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Limit to 1 page</a:t>
          </a:r>
        </a:p>
      </dsp:txBody>
      <dsp:txXfrm>
        <a:off x="51403" y="3482165"/>
        <a:ext cx="5460701" cy="9501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E420-07F4-484C-929D-0105C493DFE5}">
      <dsp:nvSpPr>
        <dsp:cNvPr id="0" name=""/>
        <dsp:cNvSpPr/>
      </dsp:nvSpPr>
      <dsp:spPr>
        <a:xfrm>
          <a:off x="0" y="80632"/>
          <a:ext cx="5779998" cy="1492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List leadership, community service, awards, and recognition from OTHER activities such as school, church, and other community organizations</a:t>
          </a:r>
        </a:p>
      </dsp:txBody>
      <dsp:txXfrm>
        <a:off x="72878" y="153510"/>
        <a:ext cx="5634242" cy="1347164"/>
      </dsp:txXfrm>
    </dsp:sp>
    <dsp:sp modelId="{DD97635E-D241-4C8F-B70A-CADD65FA870A}">
      <dsp:nvSpPr>
        <dsp:cNvPr id="0" name=""/>
        <dsp:cNvSpPr/>
      </dsp:nvSpPr>
      <dsp:spPr>
        <a:xfrm>
          <a:off x="0" y="1636912"/>
          <a:ext cx="5779998" cy="1492920"/>
        </a:xfrm>
        <a:prstGeom prst="roundRect">
          <a:avLst/>
        </a:prstGeom>
        <a:solidFill>
          <a:schemeClr val="accent4">
            <a:hueOff val="-7908374"/>
            <a:satOff val="-8264"/>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72878" y="1709790"/>
        <a:ext cx="5634242" cy="1347164"/>
      </dsp:txXfrm>
    </dsp:sp>
    <dsp:sp modelId="{5DF9E6A4-AFC7-4DAC-8900-789B7F4CBA6E}">
      <dsp:nvSpPr>
        <dsp:cNvPr id="0" name=""/>
        <dsp:cNvSpPr/>
      </dsp:nvSpPr>
      <dsp:spPr>
        <a:xfrm>
          <a:off x="0" y="3193192"/>
          <a:ext cx="5779998" cy="149292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 Limit to 1 page</a:t>
          </a:r>
        </a:p>
      </dsp:txBody>
      <dsp:txXfrm>
        <a:off x="72878" y="3266070"/>
        <a:ext cx="5634242" cy="13471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9E6A4-AFC7-4DAC-8900-789B7F4CBA6E}">
      <dsp:nvSpPr>
        <dsp:cNvPr id="0" name=""/>
        <dsp:cNvSpPr/>
      </dsp:nvSpPr>
      <dsp:spPr>
        <a:xfrm>
          <a:off x="0" y="124425"/>
          <a:ext cx="6606283" cy="1076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Answer : As of today, what career would you choose?</a:t>
          </a:r>
        </a:p>
      </dsp:txBody>
      <dsp:txXfrm>
        <a:off x="52546" y="176971"/>
        <a:ext cx="6501191" cy="971308"/>
      </dsp:txXfrm>
    </dsp:sp>
    <dsp:sp modelId="{8C689B68-094F-46CD-ABC8-05D10A318D14}">
      <dsp:nvSpPr>
        <dsp:cNvPr id="0" name=""/>
        <dsp:cNvSpPr/>
      </dsp:nvSpPr>
      <dsp:spPr>
        <a:xfrm>
          <a:off x="0" y="1246905"/>
          <a:ext cx="6606283" cy="1076400"/>
        </a:xfrm>
        <a:prstGeom prst="roundRect">
          <a:avLst/>
        </a:prstGeom>
        <a:solidFill>
          <a:schemeClr val="accent4">
            <a:hueOff val="-3954187"/>
            <a:satOff val="-4132"/>
            <a:lumOff val="10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sp:txBody>
      <dsp:txXfrm>
        <a:off x="52546" y="1299451"/>
        <a:ext cx="6501191" cy="971308"/>
      </dsp:txXfrm>
    </dsp:sp>
    <dsp:sp modelId="{8EAED1FE-29A3-4E77-9337-B1412CBFAC25}">
      <dsp:nvSpPr>
        <dsp:cNvPr id="0" name=""/>
        <dsp:cNvSpPr/>
      </dsp:nvSpPr>
      <dsp:spPr>
        <a:xfrm>
          <a:off x="0" y="2369385"/>
          <a:ext cx="6606283" cy="1076400"/>
        </a:xfrm>
        <a:prstGeom prst="roundRect">
          <a:avLst/>
        </a:prstGeom>
        <a:solidFill>
          <a:schemeClr val="accent4">
            <a:hueOff val="-7908374"/>
            <a:satOff val="-8264"/>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52546" y="2421931"/>
        <a:ext cx="6501191" cy="971308"/>
      </dsp:txXfrm>
    </dsp:sp>
    <dsp:sp modelId="{BA21330A-8CDA-4ED3-A9DF-E809BFCC1CFE}">
      <dsp:nvSpPr>
        <dsp:cNvPr id="0" name=""/>
        <dsp:cNvSpPr/>
      </dsp:nvSpPr>
      <dsp:spPr>
        <a:xfrm>
          <a:off x="0" y="3491866"/>
          <a:ext cx="6606283" cy="1076400"/>
        </a:xfrm>
        <a:prstGeom prst="roundRect">
          <a:avLst/>
        </a:prstGeom>
        <a:solidFill>
          <a:schemeClr val="accent4">
            <a:hueOff val="-11862561"/>
            <a:satOff val="-12395"/>
            <a:lumOff val="30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Entry and page limits: Junior – 10 entries and 1 page; Intermediate – 15 entries and 1 page; Senior – 15 entries </a:t>
          </a:r>
        </a:p>
      </dsp:txBody>
      <dsp:txXfrm>
        <a:off x="52546" y="3544412"/>
        <a:ext cx="6501191" cy="971308"/>
      </dsp:txXfrm>
    </dsp:sp>
    <dsp:sp modelId="{41913EB4-C29E-4DFB-9AB0-490CE4707542}">
      <dsp:nvSpPr>
        <dsp:cNvPr id="0" name=""/>
        <dsp:cNvSpPr/>
      </dsp:nvSpPr>
      <dsp:spPr>
        <a:xfrm>
          <a:off x="0" y="4614346"/>
          <a:ext cx="6606283" cy="10764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Limit to 1 page</a:t>
          </a:r>
        </a:p>
      </dsp:txBody>
      <dsp:txXfrm>
        <a:off x="52546" y="4666892"/>
        <a:ext cx="6501191" cy="9713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E420-07F4-484C-929D-0105C493DFE5}">
      <dsp:nvSpPr>
        <dsp:cNvPr id="0" name=""/>
        <dsp:cNvSpPr/>
      </dsp:nvSpPr>
      <dsp:spPr>
        <a:xfrm>
          <a:off x="0" y="260523"/>
          <a:ext cx="6402918" cy="17374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What will Judges look for?</a:t>
          </a:r>
        </a:p>
      </dsp:txBody>
      <dsp:txXfrm>
        <a:off x="84815" y="345338"/>
        <a:ext cx="6233288" cy="1567820"/>
      </dsp:txXfrm>
    </dsp:sp>
    <dsp:sp modelId="{DD97635E-D241-4C8F-B70A-CADD65FA870A}">
      <dsp:nvSpPr>
        <dsp:cNvPr id="0" name=""/>
        <dsp:cNvSpPr/>
      </dsp:nvSpPr>
      <dsp:spPr>
        <a:xfrm>
          <a:off x="0" y="2093014"/>
          <a:ext cx="6402918" cy="173745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u="none" kern="1200" dirty="0">
              <a:latin typeface="Arial" panose="020B0604020202020204" pitchFamily="34" charset="0"/>
              <a:cs typeface="Arial" panose="020B0604020202020204" pitchFamily="34" charset="0"/>
            </a:rPr>
            <a:t>Clarification on learning activities that take place outside of 4-H clubs and project groups</a:t>
          </a:r>
        </a:p>
      </dsp:txBody>
      <dsp:txXfrm>
        <a:off x="84815" y="2177829"/>
        <a:ext cx="6233288" cy="15678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0FFFA-98EE-428E-A708-D3CEBC25F0EC}">
      <dsp:nvSpPr>
        <dsp:cNvPr id="0" name=""/>
        <dsp:cNvSpPr/>
      </dsp:nvSpPr>
      <dsp:spPr>
        <a:xfrm>
          <a:off x="0" y="1766"/>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E1ECCF8-1213-4871-B4B7-3962EF5E1D64}">
      <dsp:nvSpPr>
        <dsp:cNvPr id="0" name=""/>
        <dsp:cNvSpPr/>
      </dsp:nvSpPr>
      <dsp:spPr>
        <a:xfrm>
          <a:off x="0" y="1766"/>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All types of covers or binders are accepted. </a:t>
          </a:r>
        </a:p>
      </dsp:txBody>
      <dsp:txXfrm>
        <a:off x="0" y="1766"/>
        <a:ext cx="10058399" cy="1204770"/>
      </dsp:txXfrm>
    </dsp:sp>
    <dsp:sp modelId="{77A56DB7-5FA1-40AC-B000-8A65439385AB}">
      <dsp:nvSpPr>
        <dsp:cNvPr id="0" name=""/>
        <dsp:cNvSpPr/>
      </dsp:nvSpPr>
      <dsp:spPr>
        <a:xfrm>
          <a:off x="0" y="1206537"/>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498C8D0-FEC2-48BF-BF1B-EE77014ECD74}">
      <dsp:nvSpPr>
        <dsp:cNvPr id="0" name=""/>
        <dsp:cNvSpPr/>
      </dsp:nvSpPr>
      <dsp:spPr>
        <a:xfrm>
          <a:off x="0" y="1206537"/>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Official 4-H Record Book covers can be ordered from National 4-H Supply if desired. </a:t>
          </a:r>
        </a:p>
      </dsp:txBody>
      <dsp:txXfrm>
        <a:off x="0" y="1206537"/>
        <a:ext cx="10058399" cy="1204770"/>
      </dsp:txXfrm>
    </dsp:sp>
    <dsp:sp modelId="{C2859AB4-9DE7-477D-A013-106663D49565}">
      <dsp:nvSpPr>
        <dsp:cNvPr id="0" name=""/>
        <dsp:cNvSpPr/>
      </dsp:nvSpPr>
      <dsp:spPr>
        <a:xfrm>
          <a:off x="0" y="2411307"/>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4D23E2D-02CB-4B94-A803-5ED3A19CE4A6}">
      <dsp:nvSpPr>
        <dsp:cNvPr id="0" name=""/>
        <dsp:cNvSpPr/>
      </dsp:nvSpPr>
      <dsp:spPr>
        <a:xfrm>
          <a:off x="0" y="2411307"/>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Some county Extension offices may have a supply of these covers or may place county orders; check with them. </a:t>
          </a:r>
        </a:p>
      </dsp:txBody>
      <dsp:txXfrm>
        <a:off x="0" y="2411307"/>
        <a:ext cx="10058399" cy="12047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E9702-CB46-4B02-BD84-5A5889BE4586}">
      <dsp:nvSpPr>
        <dsp:cNvPr id="0" name=""/>
        <dsp:cNvSpPr/>
      </dsp:nvSpPr>
      <dsp:spPr>
        <a:xfrm>
          <a:off x="0" y="33093"/>
          <a:ext cx="5132388" cy="608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Handwriting: 	</a:t>
          </a:r>
        </a:p>
      </dsp:txBody>
      <dsp:txXfrm>
        <a:off x="29700" y="62793"/>
        <a:ext cx="5072988" cy="549000"/>
      </dsp:txXfrm>
    </dsp:sp>
    <dsp:sp modelId="{D1BBD59B-DA27-4394-BA0C-8D80B43BD772}">
      <dsp:nvSpPr>
        <dsp:cNvPr id="0" name=""/>
        <dsp:cNvSpPr/>
      </dsp:nvSpPr>
      <dsp:spPr>
        <a:xfrm>
          <a:off x="0" y="716373"/>
          <a:ext cx="5132388" cy="608400"/>
        </a:xfrm>
        <a:prstGeom prst="roundRect">
          <a:avLst/>
        </a:prstGeom>
        <a:solidFill>
          <a:schemeClr val="accent4">
            <a:hueOff val="-3163350"/>
            <a:satOff val="-3305"/>
            <a:lumOff val="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Grammar and Punctuation: </a:t>
          </a:r>
        </a:p>
      </dsp:txBody>
      <dsp:txXfrm>
        <a:off x="29700" y="746073"/>
        <a:ext cx="5072988" cy="549000"/>
      </dsp:txXfrm>
    </dsp:sp>
    <dsp:sp modelId="{42FE07E6-A78F-43FD-9A8E-994204F87EAD}">
      <dsp:nvSpPr>
        <dsp:cNvPr id="0" name=""/>
        <dsp:cNvSpPr/>
      </dsp:nvSpPr>
      <dsp:spPr>
        <a:xfrm>
          <a:off x="0" y="1399653"/>
          <a:ext cx="5132388" cy="608400"/>
        </a:xfrm>
        <a:prstGeom prst="roundRect">
          <a:avLst/>
        </a:prstGeom>
        <a:solidFill>
          <a:schemeClr val="accent4">
            <a:hueOff val="-6326699"/>
            <a:satOff val="-6611"/>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Text Margins</a:t>
          </a:r>
        </a:p>
      </dsp:txBody>
      <dsp:txXfrm>
        <a:off x="29700" y="1429353"/>
        <a:ext cx="5072988" cy="549000"/>
      </dsp:txXfrm>
    </dsp:sp>
    <dsp:sp modelId="{8FD8C31F-AB4A-4E7B-8DEA-B2B28C9EF5A5}">
      <dsp:nvSpPr>
        <dsp:cNvPr id="0" name=""/>
        <dsp:cNvSpPr/>
      </dsp:nvSpPr>
      <dsp:spPr>
        <a:xfrm>
          <a:off x="0" y="2082934"/>
          <a:ext cx="5132388" cy="608400"/>
        </a:xfrm>
        <a:prstGeom prst="roundRect">
          <a:avLst/>
        </a:prstGeom>
        <a:solidFill>
          <a:schemeClr val="accent4">
            <a:hueOff val="-9490049"/>
            <a:satOff val="-9916"/>
            <a:lumOff val="2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Paper Type</a:t>
          </a:r>
        </a:p>
      </dsp:txBody>
      <dsp:txXfrm>
        <a:off x="29700" y="2112634"/>
        <a:ext cx="5072988" cy="549000"/>
      </dsp:txXfrm>
    </dsp:sp>
    <dsp:sp modelId="{E4523B72-C402-4B2F-B593-2176D24BF9F4}">
      <dsp:nvSpPr>
        <dsp:cNvPr id="0" name=""/>
        <dsp:cNvSpPr/>
      </dsp:nvSpPr>
      <dsp:spPr>
        <a:xfrm>
          <a:off x="0" y="2766214"/>
          <a:ext cx="5132388" cy="608400"/>
        </a:xfrm>
        <a:prstGeom prst="roundRect">
          <a:avLst/>
        </a:prstGeom>
        <a:solidFill>
          <a:schemeClr val="accent4">
            <a:hueOff val="-12653398"/>
            <a:satOff val="-13222"/>
            <a:lumOff val="3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Creativity</a:t>
          </a:r>
        </a:p>
      </dsp:txBody>
      <dsp:txXfrm>
        <a:off x="29700" y="2795914"/>
        <a:ext cx="5072988" cy="549000"/>
      </dsp:txXfrm>
    </dsp:sp>
    <dsp:sp modelId="{21E9FACC-400D-401E-97CF-C72AF655ED72}">
      <dsp:nvSpPr>
        <dsp:cNvPr id="0" name=""/>
        <dsp:cNvSpPr/>
      </dsp:nvSpPr>
      <dsp:spPr>
        <a:xfrm>
          <a:off x="0" y="3449494"/>
          <a:ext cx="5132388" cy="6084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Font	</a:t>
          </a:r>
        </a:p>
      </dsp:txBody>
      <dsp:txXfrm>
        <a:off x="29700" y="3479194"/>
        <a:ext cx="5072988" cy="549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C0DB5-573C-4360-B037-2701C5C4AFBA}">
      <dsp:nvSpPr>
        <dsp:cNvPr id="0" name=""/>
        <dsp:cNvSpPr/>
      </dsp:nvSpPr>
      <dsp:spPr>
        <a:xfrm>
          <a:off x="0" y="865947"/>
          <a:ext cx="3143249" cy="1885950"/>
        </a:xfrm>
        <a:prstGeom prst="rect">
          <a:avLst/>
        </a:prstGeom>
        <a:blipFill rotWithShape="1">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Photography books include same number of photos as other categories</a:t>
          </a:r>
        </a:p>
      </dsp:txBody>
      <dsp:txXfrm>
        <a:off x="0" y="865947"/>
        <a:ext cx="3143249" cy="1885950"/>
      </dsp:txXfrm>
    </dsp:sp>
    <dsp:sp modelId="{1900D20B-2407-49D4-B49A-4E2E766AFF7A}">
      <dsp:nvSpPr>
        <dsp:cNvPr id="0" name=""/>
        <dsp:cNvSpPr/>
      </dsp:nvSpPr>
      <dsp:spPr>
        <a:xfrm>
          <a:off x="3457575" y="865947"/>
          <a:ext cx="3143249" cy="1885950"/>
        </a:xfrm>
        <a:prstGeom prst="rect">
          <a:avLst/>
        </a:prstGeom>
        <a:blipFill rotWithShape="1">
          <a:blip xmlns:r="http://schemas.openxmlformats.org/officeDocument/2006/relationships" r:embed="rId1">
            <a:duotone>
              <a:schemeClr val="accent4">
                <a:hueOff val="-7908374"/>
                <a:satOff val="-8264"/>
                <a:lumOff val="2059"/>
                <a:alphaOff val="0"/>
                <a:tint val="70000"/>
                <a:shade val="63000"/>
              </a:schemeClr>
              <a:schemeClr val="accent4">
                <a:hueOff val="-7908374"/>
                <a:satOff val="-8264"/>
                <a:lumOff val="2059"/>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Old Report Forms will NOT be included in any book</a:t>
          </a:r>
        </a:p>
      </dsp:txBody>
      <dsp:txXfrm>
        <a:off x="3457575" y="865947"/>
        <a:ext cx="3143249" cy="1885950"/>
      </dsp:txXfrm>
    </dsp:sp>
    <dsp:sp modelId="{B1FFF969-9B1C-4204-8DBF-5EA852896CDB}">
      <dsp:nvSpPr>
        <dsp:cNvPr id="0" name=""/>
        <dsp:cNvSpPr/>
      </dsp:nvSpPr>
      <dsp:spPr>
        <a:xfrm>
          <a:off x="6915149" y="865947"/>
          <a:ext cx="3143249" cy="1885950"/>
        </a:xfrm>
        <a:prstGeom prst="rect">
          <a:avLst/>
        </a:prstGeom>
        <a:blipFill rotWithShape="1">
          <a:blip xmlns:r="http://schemas.openxmlformats.org/officeDocument/2006/relationships" r:embed="rId1">
            <a:duotone>
              <a:schemeClr val="accent4">
                <a:hueOff val="-15816747"/>
                <a:satOff val="-16527"/>
                <a:lumOff val="4118"/>
                <a:alphaOff val="0"/>
                <a:tint val="70000"/>
                <a:shade val="63000"/>
              </a:schemeClr>
              <a:schemeClr val="accent4">
                <a:hueOff val="-15816747"/>
                <a:satOff val="-16527"/>
                <a:lumOff val="411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Updated categories</a:t>
          </a:r>
        </a:p>
      </dsp:txBody>
      <dsp:txXfrm>
        <a:off x="6915149" y="865947"/>
        <a:ext cx="3143249" cy="18859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E349C-610D-46E2-A81E-B24D62371092}">
      <dsp:nvSpPr>
        <dsp:cNvPr id="0" name=""/>
        <dsp:cNvSpPr/>
      </dsp:nvSpPr>
      <dsp:spPr>
        <a:xfrm>
          <a:off x="2246" y="726372"/>
          <a:ext cx="1216251" cy="72975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Agricultural Sciences </a:t>
          </a:r>
        </a:p>
      </dsp:txBody>
      <dsp:txXfrm>
        <a:off x="2246" y="726372"/>
        <a:ext cx="1216251" cy="729750"/>
      </dsp:txXfrm>
    </dsp:sp>
    <dsp:sp modelId="{D535A981-1F54-44CC-9B15-04D445FE3934}">
      <dsp:nvSpPr>
        <dsp:cNvPr id="0" name=""/>
        <dsp:cNvSpPr/>
      </dsp:nvSpPr>
      <dsp:spPr>
        <a:xfrm>
          <a:off x="1340122" y="726372"/>
          <a:ext cx="1216251" cy="729750"/>
        </a:xfrm>
        <a:prstGeom prst="rect">
          <a:avLst/>
        </a:prstGeom>
        <a:solidFill>
          <a:schemeClr val="accent4">
            <a:hueOff val="-659031"/>
            <a:satOff val="-689"/>
            <a:lumOff val="17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Beef </a:t>
          </a:r>
        </a:p>
      </dsp:txBody>
      <dsp:txXfrm>
        <a:off x="1340122" y="726372"/>
        <a:ext cx="1216251" cy="729750"/>
      </dsp:txXfrm>
    </dsp:sp>
    <dsp:sp modelId="{2435B1E7-C873-4E66-9173-ACBF8DCACAEC}">
      <dsp:nvSpPr>
        <dsp:cNvPr id="0" name=""/>
        <dsp:cNvSpPr/>
      </dsp:nvSpPr>
      <dsp:spPr>
        <a:xfrm>
          <a:off x="2677999" y="726372"/>
          <a:ext cx="1216251" cy="729750"/>
        </a:xfrm>
        <a:prstGeom prst="rect">
          <a:avLst/>
        </a:prstGeom>
        <a:solidFill>
          <a:schemeClr val="accent4">
            <a:hueOff val="-1318062"/>
            <a:satOff val="-1377"/>
            <a:lumOff val="34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Citizenship &amp; Civic Education </a:t>
          </a:r>
        </a:p>
      </dsp:txBody>
      <dsp:txXfrm>
        <a:off x="2677999" y="726372"/>
        <a:ext cx="1216251" cy="729750"/>
      </dsp:txXfrm>
    </dsp:sp>
    <dsp:sp modelId="{CB9CB2C2-89E7-4774-B31E-E81957F8C67B}">
      <dsp:nvSpPr>
        <dsp:cNvPr id="0" name=""/>
        <dsp:cNvSpPr/>
      </dsp:nvSpPr>
      <dsp:spPr>
        <a:xfrm>
          <a:off x="4015875" y="726372"/>
          <a:ext cx="1216251" cy="729750"/>
        </a:xfrm>
        <a:prstGeom prst="rect">
          <a:avLst/>
        </a:prstGeom>
        <a:solidFill>
          <a:schemeClr val="accent4">
            <a:hueOff val="-1977093"/>
            <a:satOff val="-2066"/>
            <a:lumOff val="51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Dog Care &amp; Training </a:t>
          </a:r>
        </a:p>
      </dsp:txBody>
      <dsp:txXfrm>
        <a:off x="4015875" y="726372"/>
        <a:ext cx="1216251" cy="729750"/>
      </dsp:txXfrm>
    </dsp:sp>
    <dsp:sp modelId="{C318591F-4759-4910-BE02-38457DB2D23B}">
      <dsp:nvSpPr>
        <dsp:cNvPr id="0" name=""/>
        <dsp:cNvSpPr/>
      </dsp:nvSpPr>
      <dsp:spPr>
        <a:xfrm>
          <a:off x="5353752" y="726372"/>
          <a:ext cx="1216251" cy="729750"/>
        </a:xfrm>
        <a:prstGeom prst="rect">
          <a:avLst/>
        </a:prstGeom>
        <a:solidFill>
          <a:schemeClr val="accent4">
            <a:hueOff val="-2636125"/>
            <a:satOff val="-2755"/>
            <a:lumOff val="68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Consumer Education </a:t>
          </a:r>
        </a:p>
      </dsp:txBody>
      <dsp:txXfrm>
        <a:off x="5353752" y="726372"/>
        <a:ext cx="1216251" cy="729750"/>
      </dsp:txXfrm>
    </dsp:sp>
    <dsp:sp modelId="{CEE503EF-BC21-459C-80D8-0047CED15404}">
      <dsp:nvSpPr>
        <dsp:cNvPr id="0" name=""/>
        <dsp:cNvSpPr/>
      </dsp:nvSpPr>
      <dsp:spPr>
        <a:xfrm>
          <a:off x="2246" y="1577748"/>
          <a:ext cx="1216251" cy="729750"/>
        </a:xfrm>
        <a:prstGeom prst="rect">
          <a:avLst/>
        </a:prstGeom>
        <a:solidFill>
          <a:schemeClr val="accent4">
            <a:hueOff val="-3295156"/>
            <a:satOff val="-3443"/>
            <a:lumOff val="85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Entomology</a:t>
          </a:r>
        </a:p>
      </dsp:txBody>
      <dsp:txXfrm>
        <a:off x="2246" y="1577748"/>
        <a:ext cx="1216251" cy="729750"/>
      </dsp:txXfrm>
    </dsp:sp>
    <dsp:sp modelId="{EC43D497-DDE2-4D61-AEFB-A48B7A86846E}">
      <dsp:nvSpPr>
        <dsp:cNvPr id="0" name=""/>
        <dsp:cNvSpPr/>
      </dsp:nvSpPr>
      <dsp:spPr>
        <a:xfrm>
          <a:off x="1340122" y="1577748"/>
          <a:ext cx="1216251" cy="729750"/>
        </a:xfrm>
        <a:prstGeom prst="rect">
          <a:avLst/>
        </a:prstGeom>
        <a:solidFill>
          <a:schemeClr val="accent4">
            <a:hueOff val="-3954187"/>
            <a:satOff val="-4132"/>
            <a:lumOff val="10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Fashion &amp; Interior Design </a:t>
          </a:r>
        </a:p>
      </dsp:txBody>
      <dsp:txXfrm>
        <a:off x="1340122" y="1577748"/>
        <a:ext cx="1216251" cy="729750"/>
      </dsp:txXfrm>
    </dsp:sp>
    <dsp:sp modelId="{945C3762-8D2A-4DFF-A826-FD7AF8744E09}">
      <dsp:nvSpPr>
        <dsp:cNvPr id="0" name=""/>
        <dsp:cNvSpPr/>
      </dsp:nvSpPr>
      <dsp:spPr>
        <a:xfrm>
          <a:off x="2677999" y="1577748"/>
          <a:ext cx="1216251" cy="729750"/>
        </a:xfrm>
        <a:prstGeom prst="rect">
          <a:avLst/>
        </a:prstGeom>
        <a:solidFill>
          <a:schemeClr val="accent4">
            <a:hueOff val="-4613218"/>
            <a:satOff val="-4820"/>
            <a:lumOff val="120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Food &amp; Nutrition </a:t>
          </a:r>
        </a:p>
      </dsp:txBody>
      <dsp:txXfrm>
        <a:off x="2677999" y="1577748"/>
        <a:ext cx="1216251" cy="729750"/>
      </dsp:txXfrm>
    </dsp:sp>
    <dsp:sp modelId="{4F74E014-0E6E-434A-BF50-F534B6EF77BA}">
      <dsp:nvSpPr>
        <dsp:cNvPr id="0" name=""/>
        <dsp:cNvSpPr/>
      </dsp:nvSpPr>
      <dsp:spPr>
        <a:xfrm>
          <a:off x="4015875" y="1577748"/>
          <a:ext cx="1216251" cy="729750"/>
        </a:xfrm>
        <a:prstGeom prst="rect">
          <a:avLst/>
        </a:prstGeom>
        <a:solidFill>
          <a:schemeClr val="accent4">
            <a:hueOff val="-5272249"/>
            <a:satOff val="-5509"/>
            <a:lumOff val="137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Gardening &amp; Horticulture </a:t>
          </a:r>
        </a:p>
      </dsp:txBody>
      <dsp:txXfrm>
        <a:off x="4015875" y="1577748"/>
        <a:ext cx="1216251" cy="729750"/>
      </dsp:txXfrm>
    </dsp:sp>
    <dsp:sp modelId="{104E0F94-84E8-4F52-9EEF-7362C523B179}">
      <dsp:nvSpPr>
        <dsp:cNvPr id="0" name=""/>
        <dsp:cNvSpPr/>
      </dsp:nvSpPr>
      <dsp:spPr>
        <a:xfrm>
          <a:off x="5353752" y="1577748"/>
          <a:ext cx="1216251" cy="729750"/>
        </a:xfrm>
        <a:prstGeom prst="rect">
          <a:avLst/>
        </a:prstGeom>
        <a:solidFill>
          <a:schemeClr val="accent4">
            <a:hueOff val="-5931281"/>
            <a:satOff val="-6198"/>
            <a:lumOff val="154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Goat </a:t>
          </a:r>
        </a:p>
      </dsp:txBody>
      <dsp:txXfrm>
        <a:off x="5353752" y="1577748"/>
        <a:ext cx="1216251" cy="729750"/>
      </dsp:txXfrm>
    </dsp:sp>
    <dsp:sp modelId="{4D17E13F-D26E-4052-9916-6D1B3B001C0A}">
      <dsp:nvSpPr>
        <dsp:cNvPr id="0" name=""/>
        <dsp:cNvSpPr/>
      </dsp:nvSpPr>
      <dsp:spPr>
        <a:xfrm>
          <a:off x="2246" y="2429124"/>
          <a:ext cx="1216251" cy="729750"/>
        </a:xfrm>
        <a:prstGeom prst="rect">
          <a:avLst/>
        </a:prstGeom>
        <a:solidFill>
          <a:schemeClr val="accent4">
            <a:hueOff val="-6590311"/>
            <a:satOff val="-6886"/>
            <a:lumOff val="171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Health and Personal Safety </a:t>
          </a:r>
        </a:p>
      </dsp:txBody>
      <dsp:txXfrm>
        <a:off x="2246" y="2429124"/>
        <a:ext cx="1216251" cy="729750"/>
      </dsp:txXfrm>
    </dsp:sp>
    <dsp:sp modelId="{7096D74F-B2D3-4B65-9BEC-367A6596F499}">
      <dsp:nvSpPr>
        <dsp:cNvPr id="0" name=""/>
        <dsp:cNvSpPr/>
      </dsp:nvSpPr>
      <dsp:spPr>
        <a:xfrm>
          <a:off x="1340122" y="2429124"/>
          <a:ext cx="1216251" cy="729750"/>
        </a:xfrm>
        <a:prstGeom prst="rect">
          <a:avLst/>
        </a:prstGeom>
        <a:solidFill>
          <a:schemeClr val="accent4">
            <a:hueOff val="-7249343"/>
            <a:satOff val="-7575"/>
            <a:lumOff val="188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Horse </a:t>
          </a:r>
        </a:p>
      </dsp:txBody>
      <dsp:txXfrm>
        <a:off x="1340122" y="2429124"/>
        <a:ext cx="1216251" cy="729750"/>
      </dsp:txXfrm>
    </dsp:sp>
    <dsp:sp modelId="{AC3347F6-155E-4DFA-993C-7AE979D78A18}">
      <dsp:nvSpPr>
        <dsp:cNvPr id="0" name=""/>
        <dsp:cNvSpPr/>
      </dsp:nvSpPr>
      <dsp:spPr>
        <a:xfrm>
          <a:off x="2677999" y="2429124"/>
          <a:ext cx="1216251" cy="729750"/>
        </a:xfrm>
        <a:prstGeom prst="rect">
          <a:avLst/>
        </a:prstGeom>
        <a:solidFill>
          <a:schemeClr val="accent4">
            <a:hueOff val="-7908374"/>
            <a:satOff val="-8264"/>
            <a:lumOff val="205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Leadership </a:t>
          </a:r>
        </a:p>
      </dsp:txBody>
      <dsp:txXfrm>
        <a:off x="2677999" y="2429124"/>
        <a:ext cx="1216251" cy="729750"/>
      </dsp:txXfrm>
    </dsp:sp>
    <dsp:sp modelId="{97B338D3-0548-4587-805A-AD49EAC6C507}">
      <dsp:nvSpPr>
        <dsp:cNvPr id="0" name=""/>
        <dsp:cNvSpPr/>
      </dsp:nvSpPr>
      <dsp:spPr>
        <a:xfrm>
          <a:off x="4015875" y="2429124"/>
          <a:ext cx="1216251" cy="729750"/>
        </a:xfrm>
        <a:prstGeom prst="rect">
          <a:avLst/>
        </a:prstGeom>
        <a:solidFill>
          <a:schemeClr val="accent4">
            <a:hueOff val="-8567405"/>
            <a:satOff val="-8952"/>
            <a:lumOff val="223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Natural Resources </a:t>
          </a:r>
        </a:p>
      </dsp:txBody>
      <dsp:txXfrm>
        <a:off x="4015875" y="2429124"/>
        <a:ext cx="1216251" cy="729750"/>
      </dsp:txXfrm>
    </dsp:sp>
    <dsp:sp modelId="{12C5837B-F913-4FDD-9A23-4062B1F803CD}">
      <dsp:nvSpPr>
        <dsp:cNvPr id="0" name=""/>
        <dsp:cNvSpPr/>
      </dsp:nvSpPr>
      <dsp:spPr>
        <a:xfrm>
          <a:off x="5353752" y="2429124"/>
          <a:ext cx="1216251" cy="729750"/>
        </a:xfrm>
        <a:prstGeom prst="rect">
          <a:avLst/>
        </a:prstGeom>
        <a:solidFill>
          <a:schemeClr val="accent4">
            <a:hueOff val="-9226436"/>
            <a:satOff val="-9641"/>
            <a:lumOff val="240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Photography </a:t>
          </a:r>
        </a:p>
      </dsp:txBody>
      <dsp:txXfrm>
        <a:off x="5353752" y="2429124"/>
        <a:ext cx="1216251" cy="729750"/>
      </dsp:txXfrm>
    </dsp:sp>
    <dsp:sp modelId="{28B777F9-8A67-43F4-9726-00A73F0957DE}">
      <dsp:nvSpPr>
        <dsp:cNvPr id="0" name=""/>
        <dsp:cNvSpPr/>
      </dsp:nvSpPr>
      <dsp:spPr>
        <a:xfrm>
          <a:off x="2246" y="3280500"/>
          <a:ext cx="1216251" cy="729750"/>
        </a:xfrm>
        <a:prstGeom prst="rect">
          <a:avLst/>
        </a:prstGeom>
        <a:solidFill>
          <a:schemeClr val="accent4">
            <a:hueOff val="-9885467"/>
            <a:satOff val="-10329"/>
            <a:lumOff val="257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Plant &amp; Soil Science </a:t>
          </a:r>
        </a:p>
      </dsp:txBody>
      <dsp:txXfrm>
        <a:off x="2246" y="3280500"/>
        <a:ext cx="1216251" cy="729750"/>
      </dsp:txXfrm>
    </dsp:sp>
    <dsp:sp modelId="{E4FACFF3-DA43-434A-ADE8-0246537BAE4A}">
      <dsp:nvSpPr>
        <dsp:cNvPr id="0" name=""/>
        <dsp:cNvSpPr/>
      </dsp:nvSpPr>
      <dsp:spPr>
        <a:xfrm>
          <a:off x="1340122" y="3280500"/>
          <a:ext cx="1216251" cy="729750"/>
        </a:xfrm>
        <a:prstGeom prst="rect">
          <a:avLst/>
        </a:prstGeom>
        <a:solidFill>
          <a:schemeClr val="accent4">
            <a:hueOff val="-10544498"/>
            <a:satOff val="-11018"/>
            <a:lumOff val="274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Poultry </a:t>
          </a:r>
        </a:p>
      </dsp:txBody>
      <dsp:txXfrm>
        <a:off x="1340122" y="3280500"/>
        <a:ext cx="1216251" cy="729750"/>
      </dsp:txXfrm>
    </dsp:sp>
    <dsp:sp modelId="{4C4E9443-B479-4A9C-84F6-43C8C92906A3}">
      <dsp:nvSpPr>
        <dsp:cNvPr id="0" name=""/>
        <dsp:cNvSpPr/>
      </dsp:nvSpPr>
      <dsp:spPr>
        <a:xfrm>
          <a:off x="2677999" y="3280500"/>
          <a:ext cx="1216251" cy="729750"/>
        </a:xfrm>
        <a:prstGeom prst="rect">
          <a:avLst/>
        </a:prstGeom>
        <a:solidFill>
          <a:schemeClr val="accent4">
            <a:hueOff val="-11203529"/>
            <a:satOff val="-11707"/>
            <a:lumOff val="291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Public Speaking </a:t>
          </a:r>
        </a:p>
      </dsp:txBody>
      <dsp:txXfrm>
        <a:off x="2677999" y="3280500"/>
        <a:ext cx="1216251" cy="729750"/>
      </dsp:txXfrm>
    </dsp:sp>
    <dsp:sp modelId="{78A52558-D98B-49EC-B8C9-E6BE52DF488E}">
      <dsp:nvSpPr>
        <dsp:cNvPr id="0" name=""/>
        <dsp:cNvSpPr/>
      </dsp:nvSpPr>
      <dsp:spPr>
        <a:xfrm>
          <a:off x="4015875" y="3280500"/>
          <a:ext cx="1216251" cy="729750"/>
        </a:xfrm>
        <a:prstGeom prst="rect">
          <a:avLst/>
        </a:prstGeom>
        <a:solidFill>
          <a:schemeClr val="accent4">
            <a:hueOff val="-11862561"/>
            <a:satOff val="-12395"/>
            <a:lumOff val="308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Rabbit </a:t>
          </a:r>
        </a:p>
      </dsp:txBody>
      <dsp:txXfrm>
        <a:off x="4015875" y="3280500"/>
        <a:ext cx="1216251" cy="729750"/>
      </dsp:txXfrm>
    </dsp:sp>
    <dsp:sp modelId="{380D2BF5-C70E-41D9-9FE5-47B0CD14F84E}">
      <dsp:nvSpPr>
        <dsp:cNvPr id="0" name=""/>
        <dsp:cNvSpPr/>
      </dsp:nvSpPr>
      <dsp:spPr>
        <a:xfrm>
          <a:off x="5353752" y="3280500"/>
          <a:ext cx="1216251" cy="729750"/>
        </a:xfrm>
        <a:prstGeom prst="rect">
          <a:avLst/>
        </a:prstGeom>
        <a:solidFill>
          <a:schemeClr val="accent4">
            <a:hueOff val="-12521592"/>
            <a:satOff val="-13084"/>
            <a:lumOff val="326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Science, Technology, Engineering &amp; Math (STEM) </a:t>
          </a:r>
        </a:p>
      </dsp:txBody>
      <dsp:txXfrm>
        <a:off x="5353752" y="3280500"/>
        <a:ext cx="1216251" cy="729750"/>
      </dsp:txXfrm>
    </dsp:sp>
    <dsp:sp modelId="{71B67DDD-F4C0-49E1-88A5-214EAA7E3E09}">
      <dsp:nvSpPr>
        <dsp:cNvPr id="0" name=""/>
        <dsp:cNvSpPr/>
      </dsp:nvSpPr>
      <dsp:spPr>
        <a:xfrm>
          <a:off x="2246" y="4131876"/>
          <a:ext cx="1216251" cy="729750"/>
        </a:xfrm>
        <a:prstGeom prst="rect">
          <a:avLst/>
        </a:prstGeom>
        <a:solidFill>
          <a:schemeClr val="accent4">
            <a:hueOff val="-13180623"/>
            <a:satOff val="-13772"/>
            <a:lumOff val="343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Sheep </a:t>
          </a:r>
        </a:p>
      </dsp:txBody>
      <dsp:txXfrm>
        <a:off x="2246" y="4131876"/>
        <a:ext cx="1216251" cy="729750"/>
      </dsp:txXfrm>
    </dsp:sp>
    <dsp:sp modelId="{AAD4C0B0-CF7E-4359-BE34-19037E4EA65C}">
      <dsp:nvSpPr>
        <dsp:cNvPr id="0" name=""/>
        <dsp:cNvSpPr/>
      </dsp:nvSpPr>
      <dsp:spPr>
        <a:xfrm>
          <a:off x="1340122" y="4131876"/>
          <a:ext cx="1216251" cy="729750"/>
        </a:xfrm>
        <a:prstGeom prst="rect">
          <a:avLst/>
        </a:prstGeom>
        <a:solidFill>
          <a:schemeClr val="accent4">
            <a:hueOff val="-13839654"/>
            <a:satOff val="-14461"/>
            <a:lumOff val="360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Shooting Sports </a:t>
          </a:r>
        </a:p>
      </dsp:txBody>
      <dsp:txXfrm>
        <a:off x="1340122" y="4131876"/>
        <a:ext cx="1216251" cy="729750"/>
      </dsp:txXfrm>
    </dsp:sp>
    <dsp:sp modelId="{22382A0F-0D6D-4B3B-94F3-4E86DB088DFF}">
      <dsp:nvSpPr>
        <dsp:cNvPr id="0" name=""/>
        <dsp:cNvSpPr/>
      </dsp:nvSpPr>
      <dsp:spPr>
        <a:xfrm>
          <a:off x="2677999" y="4131876"/>
          <a:ext cx="1216251" cy="729750"/>
        </a:xfrm>
        <a:prstGeom prst="rect">
          <a:avLst/>
        </a:prstGeom>
        <a:solidFill>
          <a:schemeClr val="accent4">
            <a:hueOff val="-14498686"/>
            <a:satOff val="-15150"/>
            <a:lumOff val="377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Swine </a:t>
          </a:r>
        </a:p>
      </dsp:txBody>
      <dsp:txXfrm>
        <a:off x="2677999" y="4131876"/>
        <a:ext cx="1216251" cy="729750"/>
      </dsp:txXfrm>
    </dsp:sp>
    <dsp:sp modelId="{8E467A5E-24E8-42FD-B125-8EE1FE04E144}">
      <dsp:nvSpPr>
        <dsp:cNvPr id="0" name=""/>
        <dsp:cNvSpPr/>
      </dsp:nvSpPr>
      <dsp:spPr>
        <a:xfrm>
          <a:off x="4015875" y="4131876"/>
          <a:ext cx="1216251" cy="729750"/>
        </a:xfrm>
        <a:prstGeom prst="rect">
          <a:avLst/>
        </a:prstGeom>
        <a:solidFill>
          <a:schemeClr val="accent4">
            <a:hueOff val="-15157716"/>
            <a:satOff val="-15838"/>
            <a:lumOff val="394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Theatre &amp; Performance Arts </a:t>
          </a:r>
        </a:p>
      </dsp:txBody>
      <dsp:txXfrm>
        <a:off x="4015875" y="4131876"/>
        <a:ext cx="1216251" cy="729750"/>
      </dsp:txXfrm>
    </dsp:sp>
    <dsp:sp modelId="{08E6CE83-E363-40F5-BBF7-3835A8D501C9}">
      <dsp:nvSpPr>
        <dsp:cNvPr id="0" name=""/>
        <dsp:cNvSpPr/>
      </dsp:nvSpPr>
      <dsp:spPr>
        <a:xfrm>
          <a:off x="5353752" y="4131876"/>
          <a:ext cx="1216251" cy="729750"/>
        </a:xfrm>
        <a:prstGeom prst="rect">
          <a:avLst/>
        </a:prstGeom>
        <a:solidFill>
          <a:schemeClr val="accent4">
            <a:hueOff val="-15816747"/>
            <a:satOff val="-16527"/>
            <a:lumOff val="411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Veterinary Science </a:t>
          </a:r>
        </a:p>
      </dsp:txBody>
      <dsp:txXfrm>
        <a:off x="5353752" y="4131876"/>
        <a:ext cx="1216251" cy="7297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2EF2C-23AE-4252-8BDC-80D44C85434B}">
      <dsp:nvSpPr>
        <dsp:cNvPr id="0" name=""/>
        <dsp:cNvSpPr/>
      </dsp:nvSpPr>
      <dsp:spPr>
        <a:xfrm>
          <a:off x="1227" y="213139"/>
          <a:ext cx="4309690" cy="2736653"/>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32CDBF82-47D6-4882-8509-43002D8DB234}">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Senior 4-H members who win first place at the Texas 4-H Record Book Judging competition, MAY submit an additional Record Book in future years in the same category in which they earned first place. </a:t>
          </a:r>
        </a:p>
      </dsp:txBody>
      <dsp:txXfrm>
        <a:off x="560236" y="748205"/>
        <a:ext cx="4149382" cy="2576345"/>
      </dsp:txXfrm>
    </dsp:sp>
    <dsp:sp modelId="{919833C6-F9E6-4DEC-88C1-41AD5A1461DA}">
      <dsp:nvSpPr>
        <dsp:cNvPr id="0" name=""/>
        <dsp:cNvSpPr/>
      </dsp:nvSpPr>
      <dsp:spPr>
        <a:xfrm>
          <a:off x="5268627" y="213139"/>
          <a:ext cx="4309690" cy="2736653"/>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509112DB-7AFA-4045-A430-B3363C533ABF}">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sp:txBody>
      <dsp:txXfrm>
        <a:off x="5827635" y="748205"/>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7517A-2953-4173-A360-7696226E6F95}">
      <dsp:nvSpPr>
        <dsp:cNvPr id="0" name=""/>
        <dsp:cNvSpPr/>
      </dsp:nvSpPr>
      <dsp:spPr>
        <a:xfrm>
          <a:off x="8840" y="1016234"/>
          <a:ext cx="2642294" cy="158537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Goal setting</a:t>
          </a:r>
        </a:p>
      </dsp:txBody>
      <dsp:txXfrm>
        <a:off x="55274" y="1062668"/>
        <a:ext cx="2549426" cy="1492508"/>
      </dsp:txXfrm>
    </dsp:sp>
    <dsp:sp modelId="{636D69C5-E647-4437-BEE6-36BF0F9554E8}">
      <dsp:nvSpPr>
        <dsp:cNvPr id="0" name=""/>
        <dsp:cNvSpPr/>
      </dsp:nvSpPr>
      <dsp:spPr>
        <a:xfrm>
          <a:off x="2915364" y="1481277"/>
          <a:ext cx="560166" cy="6552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2915364" y="1612335"/>
        <a:ext cx="392116" cy="393173"/>
      </dsp:txXfrm>
    </dsp:sp>
    <dsp:sp modelId="{BEEDFF02-930D-4CE3-A962-712F6332CD32}">
      <dsp:nvSpPr>
        <dsp:cNvPr id="0" name=""/>
        <dsp:cNvSpPr/>
      </dsp:nvSpPr>
      <dsp:spPr>
        <a:xfrm>
          <a:off x="3708052" y="1016234"/>
          <a:ext cx="2642294" cy="1585376"/>
        </a:xfrm>
        <a:prstGeom prst="roundRect">
          <a:avLst>
            <a:gd name="adj" fmla="val 10000"/>
          </a:avLst>
        </a:prstGeom>
        <a:solidFill>
          <a:schemeClr val="accent5">
            <a:hueOff val="-862213"/>
            <a:satOff val="-323"/>
            <a:lumOff val="-637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Journaling</a:t>
          </a:r>
        </a:p>
      </dsp:txBody>
      <dsp:txXfrm>
        <a:off x="3754486" y="1062668"/>
        <a:ext cx="2549426" cy="1492508"/>
      </dsp:txXfrm>
    </dsp:sp>
    <dsp:sp modelId="{4C80D51C-9CED-4B98-A3B7-BA16BF62EF89}">
      <dsp:nvSpPr>
        <dsp:cNvPr id="0" name=""/>
        <dsp:cNvSpPr/>
      </dsp:nvSpPr>
      <dsp:spPr>
        <a:xfrm>
          <a:off x="6614576" y="1481277"/>
          <a:ext cx="560166" cy="655289"/>
        </a:xfrm>
        <a:prstGeom prst="rightArrow">
          <a:avLst>
            <a:gd name="adj1" fmla="val 60000"/>
            <a:gd name="adj2" fmla="val 50000"/>
          </a:avLst>
        </a:prstGeom>
        <a:solidFill>
          <a:schemeClr val="accent5">
            <a:hueOff val="-1724427"/>
            <a:satOff val="-647"/>
            <a:lumOff val="-1274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614576" y="1612335"/>
        <a:ext cx="392116" cy="393173"/>
      </dsp:txXfrm>
    </dsp:sp>
    <dsp:sp modelId="{BE1B330C-28BC-4D1B-805E-7F4CF4D1CA0F}">
      <dsp:nvSpPr>
        <dsp:cNvPr id="0" name=""/>
        <dsp:cNvSpPr/>
      </dsp:nvSpPr>
      <dsp:spPr>
        <a:xfrm>
          <a:off x="7407265" y="1016234"/>
          <a:ext cx="2642294" cy="1585376"/>
        </a:xfrm>
        <a:prstGeom prst="roundRect">
          <a:avLst>
            <a:gd name="adj" fmla="val 10000"/>
          </a:avLst>
        </a:prstGeom>
        <a:solidFill>
          <a:schemeClr val="accent5">
            <a:hueOff val="-1724427"/>
            <a:satOff val="-647"/>
            <a:lumOff val="-1274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Reflecting</a:t>
          </a:r>
        </a:p>
      </dsp:txBody>
      <dsp:txXfrm>
        <a:off x="7453699" y="1062668"/>
        <a:ext cx="2549426" cy="1492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9FDD-342D-4E22-A5DA-08BF76ECD4A9}">
      <dsp:nvSpPr>
        <dsp:cNvPr id="0" name=""/>
        <dsp:cNvSpPr/>
      </dsp:nvSpPr>
      <dsp:spPr>
        <a:xfrm>
          <a:off x="715464" y="473083"/>
          <a:ext cx="1955812" cy="1955812"/>
        </a:xfrm>
        <a:prstGeom prst="ellipse">
          <a:avLst/>
        </a:prstGeom>
        <a:solidFill>
          <a:schemeClr val="lt2">
            <a:alpha val="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BBC2A0-1271-4C4B-8A88-912D0DBA0A2F}">
      <dsp:nvSpPr>
        <dsp:cNvPr id="0" name=""/>
        <dsp:cNvSpPr/>
      </dsp:nvSpPr>
      <dsp:spPr>
        <a:xfrm>
          <a:off x="1132277" y="889895"/>
          <a:ext cx="1122187" cy="112218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6DFFBF09-F00A-4886-A3D8-18A5E3689979}">
      <dsp:nvSpPr>
        <dsp:cNvPr id="0" name=""/>
        <dsp:cNvSpPr/>
      </dsp:nvSpPr>
      <dsp:spPr>
        <a:xfrm>
          <a:off x="90245" y="3038083"/>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The 4-H Story/Photo Portfolio should not just be a repetition of what is in the Report Forms </a:t>
          </a:r>
        </a:p>
      </dsp:txBody>
      <dsp:txXfrm>
        <a:off x="90245" y="3038083"/>
        <a:ext cx="3206250" cy="720000"/>
      </dsp:txXfrm>
    </dsp:sp>
    <dsp:sp modelId="{65A08858-83B3-43EA-B857-418F838B8E77}">
      <dsp:nvSpPr>
        <dsp:cNvPr id="0" name=""/>
        <dsp:cNvSpPr/>
      </dsp:nvSpPr>
      <dsp:spPr>
        <a:xfrm>
          <a:off x="4482808" y="473083"/>
          <a:ext cx="1955812" cy="1955812"/>
        </a:xfrm>
        <a:prstGeom prst="ellipse">
          <a:avLst/>
        </a:prstGeom>
        <a:solidFill>
          <a:schemeClr val="lt2">
            <a:alpha val="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277BB9-0D25-4300-8941-4BDE47553D22}">
      <dsp:nvSpPr>
        <dsp:cNvPr id="0" name=""/>
        <dsp:cNvSpPr/>
      </dsp:nvSpPr>
      <dsp:spPr>
        <a:xfrm>
          <a:off x="4899620" y="889895"/>
          <a:ext cx="1122187" cy="112218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F89A9192-CDB6-480B-8090-D10D02F84998}">
      <dsp:nvSpPr>
        <dsp:cNvPr id="0" name=""/>
        <dsp:cNvSpPr/>
      </dsp:nvSpPr>
      <dsp:spPr>
        <a:xfrm>
          <a:off x="3857589" y="3038083"/>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Include new information, expand on the entries to ‘tell the story’ of your 4-H project work. </a:t>
          </a:r>
        </a:p>
      </dsp:txBody>
      <dsp:txXfrm>
        <a:off x="3857589" y="3038083"/>
        <a:ext cx="3206250" cy="720000"/>
      </dsp:txXfrm>
    </dsp:sp>
    <dsp:sp modelId="{2F57F64A-14EA-4199-AF34-E168E2187074}">
      <dsp:nvSpPr>
        <dsp:cNvPr id="0" name=""/>
        <dsp:cNvSpPr/>
      </dsp:nvSpPr>
      <dsp:spPr>
        <a:xfrm>
          <a:off x="8250152" y="473083"/>
          <a:ext cx="1955812" cy="1955812"/>
        </a:xfrm>
        <a:prstGeom prst="ellipse">
          <a:avLst/>
        </a:prstGeom>
        <a:solidFill>
          <a:schemeClr val="lt2">
            <a:alpha val="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5F4F4D-567B-4B62-80EB-F2A1331D4BC4}">
      <dsp:nvSpPr>
        <dsp:cNvPr id="0" name=""/>
        <dsp:cNvSpPr/>
      </dsp:nvSpPr>
      <dsp:spPr>
        <a:xfrm>
          <a:off x="8666964" y="889895"/>
          <a:ext cx="1122187" cy="1122187"/>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8B30DB08-9F6B-4947-BC82-5CFB5CC93C73}">
      <dsp:nvSpPr>
        <dsp:cNvPr id="0" name=""/>
        <dsp:cNvSpPr/>
      </dsp:nvSpPr>
      <dsp:spPr>
        <a:xfrm>
          <a:off x="7624933" y="3038083"/>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Captions help tell the story and describe what is in the photo but are not required. Story and photos may be combined. </a:t>
          </a:r>
        </a:p>
      </dsp:txBody>
      <dsp:txXfrm>
        <a:off x="7624933" y="3038083"/>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392C9-6768-48F9-AF70-AAF75790FAA9}">
      <dsp:nvSpPr>
        <dsp:cNvPr id="0" name=""/>
        <dsp:cNvSpPr/>
      </dsp:nvSpPr>
      <dsp:spPr>
        <a:xfrm>
          <a:off x="0" y="0"/>
          <a:ext cx="10058399" cy="0"/>
        </a:xfrm>
        <a:prstGeom prst="line">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w="6350" cap="flat" cmpd="sng" algn="ctr">
          <a:solidFill>
            <a:schemeClr val="accent5">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50A9A17A-60EA-4346-903E-A82BFB31472B}">
      <dsp:nvSpPr>
        <dsp:cNvPr id="0" name=""/>
        <dsp:cNvSpPr/>
      </dsp:nvSpPr>
      <dsp:spPr>
        <a:xfrm>
          <a:off x="0" y="0"/>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sp:txBody>
      <dsp:txXfrm>
        <a:off x="0" y="0"/>
        <a:ext cx="10058399" cy="904461"/>
      </dsp:txXfrm>
    </dsp:sp>
    <dsp:sp modelId="{94AC4816-E2FA-435B-ACE7-2F0CFFFCA5F2}">
      <dsp:nvSpPr>
        <dsp:cNvPr id="0" name=""/>
        <dsp:cNvSpPr/>
      </dsp:nvSpPr>
      <dsp:spPr>
        <a:xfrm>
          <a:off x="0" y="904461"/>
          <a:ext cx="10058399" cy="0"/>
        </a:xfrm>
        <a:prstGeom prst="line">
          <a:avLst/>
        </a:prstGeom>
        <a:blipFill rotWithShape="1">
          <a:blip xmlns:r="http://schemas.openxmlformats.org/officeDocument/2006/relationships" r:embed="rId1">
            <a:duotone>
              <a:schemeClr val="accent5">
                <a:hueOff val="-574809"/>
                <a:satOff val="-216"/>
                <a:lumOff val="-4249"/>
                <a:alphaOff val="0"/>
                <a:shade val="36000"/>
                <a:satMod val="120000"/>
              </a:schemeClr>
              <a:schemeClr val="accent5">
                <a:hueOff val="-574809"/>
                <a:satOff val="-216"/>
                <a:lumOff val="-4249"/>
                <a:alphaOff val="0"/>
                <a:tint val="40000"/>
              </a:schemeClr>
            </a:duotone>
          </a:blip>
          <a:tile tx="0" ty="0" sx="60000" sy="59000" flip="none" algn="tl"/>
        </a:blipFill>
        <a:ln w="6350" cap="flat" cmpd="sng" algn="ctr">
          <a:solidFill>
            <a:schemeClr val="accent5">
              <a:hueOff val="-574809"/>
              <a:satOff val="-216"/>
              <a:lumOff val="-4249"/>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EDE32441-FD11-473F-A742-7F04FBB3BFB3}">
      <dsp:nvSpPr>
        <dsp:cNvPr id="0" name=""/>
        <dsp:cNvSpPr/>
      </dsp:nvSpPr>
      <dsp:spPr>
        <a:xfrm>
          <a:off x="0" y="904461"/>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Text is to be double-spaced type, using a minimum of a 10-point or equivalent size font. </a:t>
          </a:r>
        </a:p>
      </dsp:txBody>
      <dsp:txXfrm>
        <a:off x="0" y="904461"/>
        <a:ext cx="10058399" cy="904461"/>
      </dsp:txXfrm>
    </dsp:sp>
    <dsp:sp modelId="{CA82A9E5-EEB6-449B-A1B2-AC528FAFE28A}">
      <dsp:nvSpPr>
        <dsp:cNvPr id="0" name=""/>
        <dsp:cNvSpPr/>
      </dsp:nvSpPr>
      <dsp:spPr>
        <a:xfrm>
          <a:off x="0" y="1808922"/>
          <a:ext cx="10058399" cy="0"/>
        </a:xfrm>
        <a:prstGeom prst="line">
          <a:avLst/>
        </a:prstGeom>
        <a:blipFill rotWithShape="1">
          <a:blip xmlns:r="http://schemas.openxmlformats.org/officeDocument/2006/relationships" r:embed="rId1">
            <a:duotone>
              <a:schemeClr val="accent5">
                <a:hueOff val="-1149618"/>
                <a:satOff val="-431"/>
                <a:lumOff val="-8497"/>
                <a:alphaOff val="0"/>
                <a:shade val="36000"/>
                <a:satMod val="120000"/>
              </a:schemeClr>
              <a:schemeClr val="accent5">
                <a:hueOff val="-1149618"/>
                <a:satOff val="-431"/>
                <a:lumOff val="-8497"/>
                <a:alphaOff val="0"/>
                <a:tint val="40000"/>
              </a:schemeClr>
            </a:duotone>
          </a:blip>
          <a:tile tx="0" ty="0" sx="60000" sy="59000" flip="none" algn="tl"/>
        </a:blipFill>
        <a:ln w="6350" cap="flat" cmpd="sng" algn="ctr">
          <a:solidFill>
            <a:schemeClr val="accent5">
              <a:hueOff val="-1149618"/>
              <a:satOff val="-431"/>
              <a:lumOff val="-8497"/>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956772C3-B679-4EF9-9AB8-D30CDE20463A}">
      <dsp:nvSpPr>
        <dsp:cNvPr id="0" name=""/>
        <dsp:cNvSpPr/>
      </dsp:nvSpPr>
      <dsp:spPr>
        <a:xfrm>
          <a:off x="0" y="1808922"/>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sp:txBody>
      <dsp:txXfrm>
        <a:off x="0" y="1808922"/>
        <a:ext cx="10058399" cy="904461"/>
      </dsp:txXfrm>
    </dsp:sp>
    <dsp:sp modelId="{1290631F-E7E6-49D3-8F37-7CCE1813EC6D}">
      <dsp:nvSpPr>
        <dsp:cNvPr id="0" name=""/>
        <dsp:cNvSpPr/>
      </dsp:nvSpPr>
      <dsp:spPr>
        <a:xfrm>
          <a:off x="0" y="2713383"/>
          <a:ext cx="10058399" cy="0"/>
        </a:xfrm>
        <a:prstGeom prst="line">
          <a:avLst/>
        </a:prstGeom>
        <a:blipFill rotWithShape="1">
          <a:blip xmlns:r="http://schemas.openxmlformats.org/officeDocument/2006/relationships" r:embed="rId1">
            <a:duotone>
              <a:schemeClr val="accent5">
                <a:hueOff val="-1724427"/>
                <a:satOff val="-647"/>
                <a:lumOff val="-12746"/>
                <a:alphaOff val="0"/>
                <a:shade val="36000"/>
                <a:satMod val="120000"/>
              </a:schemeClr>
              <a:schemeClr val="accent5">
                <a:hueOff val="-1724427"/>
                <a:satOff val="-647"/>
                <a:lumOff val="-12746"/>
                <a:alphaOff val="0"/>
                <a:tint val="40000"/>
              </a:schemeClr>
            </a:duotone>
          </a:blip>
          <a:tile tx="0" ty="0" sx="60000" sy="59000" flip="none" algn="tl"/>
        </a:blipFill>
        <a:ln w="6350" cap="flat" cmpd="sng" algn="ctr">
          <a:solidFill>
            <a:schemeClr val="accent5">
              <a:hueOff val="-1724427"/>
              <a:satOff val="-647"/>
              <a:lumOff val="-12746"/>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A15E405B-E6D4-4094-9EEB-C70FB9AEB92D}">
      <dsp:nvSpPr>
        <dsp:cNvPr id="0" name=""/>
        <dsp:cNvSpPr/>
      </dsp:nvSpPr>
      <dsp:spPr>
        <a:xfrm>
          <a:off x="0" y="2713383"/>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sz="1900" b="1" kern="1200">
              <a:latin typeface="Arial" panose="020B0604020202020204" pitchFamily="34" charset="0"/>
              <a:cs typeface="Arial" panose="020B0604020202020204" pitchFamily="34" charset="0"/>
            </a:rPr>
            <a:t>DO NOT </a:t>
          </a:r>
          <a:r>
            <a:rPr lang="en-US" sz="1900" kern="1200">
              <a:latin typeface="Arial" panose="020B0604020202020204" pitchFamily="34" charset="0"/>
              <a:cs typeface="Arial" panose="020B0604020202020204" pitchFamily="34" charset="0"/>
            </a:rPr>
            <a:t>include extra photos. </a:t>
          </a:r>
        </a:p>
      </dsp:txBody>
      <dsp:txXfrm>
        <a:off x="0" y="2713383"/>
        <a:ext cx="10058399" cy="904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40247"/>
          <a:ext cx="5132388" cy="912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Same form for all age divisions</a:t>
          </a:r>
        </a:p>
      </dsp:txBody>
      <dsp:txXfrm>
        <a:off x="44549" y="84796"/>
        <a:ext cx="5043290" cy="823502"/>
      </dsp:txXfrm>
    </dsp:sp>
    <dsp:sp modelId="{9C6178F2-F969-41F3-ABE6-ACA52A303E43}">
      <dsp:nvSpPr>
        <dsp:cNvPr id="0" name=""/>
        <dsp:cNvSpPr/>
      </dsp:nvSpPr>
      <dsp:spPr>
        <a:xfrm>
          <a:off x="0" y="1021967"/>
          <a:ext cx="5132388" cy="912600"/>
        </a:xfrm>
        <a:prstGeom prst="roundRect">
          <a:avLst/>
        </a:prstGeom>
        <a:solidFill>
          <a:schemeClr val="accent4">
            <a:hueOff val="-5272249"/>
            <a:satOff val="-550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Request same content</a:t>
          </a:r>
        </a:p>
      </dsp:txBody>
      <dsp:txXfrm>
        <a:off x="44549" y="1066516"/>
        <a:ext cx="5043290" cy="823502"/>
      </dsp:txXfrm>
    </dsp:sp>
    <dsp:sp modelId="{EC189893-78B2-4A7D-A52F-9D994E3F3461}">
      <dsp:nvSpPr>
        <dsp:cNvPr id="0" name=""/>
        <dsp:cNvSpPr/>
      </dsp:nvSpPr>
      <dsp:spPr>
        <a:xfrm>
          <a:off x="0" y="2003687"/>
          <a:ext cx="5132388" cy="1065332"/>
        </a:xfrm>
        <a:prstGeom prst="roundRect">
          <a:avLst/>
        </a:prstGeom>
        <a:solidFill>
          <a:schemeClr val="accent4">
            <a:hueOff val="-10544498"/>
            <a:satOff val="-11018"/>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Number of allowable entries varies</a:t>
          </a:r>
        </a:p>
      </dsp:txBody>
      <dsp:txXfrm>
        <a:off x="52005" y="2055692"/>
        <a:ext cx="5028378" cy="961322"/>
      </dsp:txXfrm>
    </dsp:sp>
    <dsp:sp modelId="{61B06B3C-3D6B-4069-A703-AFD970FA2601}">
      <dsp:nvSpPr>
        <dsp:cNvPr id="0" name=""/>
        <dsp:cNvSpPr/>
      </dsp:nvSpPr>
      <dsp:spPr>
        <a:xfrm>
          <a:off x="0" y="3138140"/>
          <a:ext cx="5132388" cy="9126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 Current year and three preceding calendar years</a:t>
          </a:r>
        </a:p>
      </dsp:txBody>
      <dsp:txXfrm>
        <a:off x="44549" y="3182689"/>
        <a:ext cx="5043290" cy="823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106161"/>
          <a:ext cx="6335486" cy="11056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Arial" panose="020B0604020202020204" pitchFamily="34" charset="0"/>
              <a:cs typeface="Arial" panose="020B0604020202020204" pitchFamily="34" charset="0"/>
            </a:rPr>
            <a:t>What is your project? How did your project change or grow? What have you done and what have you learned? </a:t>
          </a:r>
        </a:p>
      </dsp:txBody>
      <dsp:txXfrm>
        <a:off x="53973" y="160134"/>
        <a:ext cx="6227540" cy="997703"/>
      </dsp:txXfrm>
    </dsp:sp>
    <dsp:sp modelId="{9C6178F2-F969-41F3-ABE6-ACA52A303E43}">
      <dsp:nvSpPr>
        <dsp:cNvPr id="0" name=""/>
        <dsp:cNvSpPr/>
      </dsp:nvSpPr>
      <dsp:spPr>
        <a:xfrm>
          <a:off x="0" y="1272291"/>
          <a:ext cx="6335486" cy="1105649"/>
        </a:xfrm>
        <a:prstGeom prst="roundRect">
          <a:avLst/>
        </a:prstGeom>
        <a:solidFill>
          <a:schemeClr val="accent4">
            <a:hueOff val="-3954187"/>
            <a:satOff val="-4132"/>
            <a:lumOff val="10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sp:txBody>
      <dsp:txXfrm>
        <a:off x="53973" y="1326264"/>
        <a:ext cx="6227540" cy="997703"/>
      </dsp:txXfrm>
    </dsp:sp>
    <dsp:sp modelId="{EC189893-78B2-4A7D-A52F-9D994E3F3461}">
      <dsp:nvSpPr>
        <dsp:cNvPr id="0" name=""/>
        <dsp:cNvSpPr/>
      </dsp:nvSpPr>
      <dsp:spPr>
        <a:xfrm>
          <a:off x="0" y="2438421"/>
          <a:ext cx="6335486" cy="1290691"/>
        </a:xfrm>
        <a:prstGeom prst="roundRect">
          <a:avLst/>
        </a:prstGeom>
        <a:solidFill>
          <a:schemeClr val="accent4">
            <a:hueOff val="-7908374"/>
            <a:satOff val="-8264"/>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Arial" panose="020B0604020202020204" pitchFamily="34" charset="0"/>
              <a:cs typeface="Arial" panose="020B0604020202020204" pitchFamily="34" charset="0"/>
            </a:rPr>
            <a:t>Individual directed project learning experiences are also acceptable. </a:t>
          </a:r>
        </a:p>
      </dsp:txBody>
      <dsp:txXfrm>
        <a:off x="63006" y="2501427"/>
        <a:ext cx="6209474" cy="1164679"/>
      </dsp:txXfrm>
    </dsp:sp>
    <dsp:sp modelId="{61B06B3C-3D6B-4069-A703-AFD970FA2601}">
      <dsp:nvSpPr>
        <dsp:cNvPr id="0" name=""/>
        <dsp:cNvSpPr/>
      </dsp:nvSpPr>
      <dsp:spPr>
        <a:xfrm>
          <a:off x="0" y="3789593"/>
          <a:ext cx="6335486" cy="1105649"/>
        </a:xfrm>
        <a:prstGeom prst="roundRect">
          <a:avLst/>
        </a:prstGeom>
        <a:solidFill>
          <a:schemeClr val="accent4">
            <a:hueOff val="-11862561"/>
            <a:satOff val="-12395"/>
            <a:lumOff val="30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Include up to 4 projects, current year and up to three preceding 4-H years (up to two preceding years for Juniors).  </a:t>
          </a:r>
        </a:p>
      </dsp:txBody>
      <dsp:txXfrm>
        <a:off x="53973" y="3843566"/>
        <a:ext cx="6227540" cy="997703"/>
      </dsp:txXfrm>
    </dsp:sp>
    <dsp:sp modelId="{CCC3576E-0881-4717-A40B-D9EDE377F5FF}">
      <dsp:nvSpPr>
        <dsp:cNvPr id="0" name=""/>
        <dsp:cNvSpPr/>
      </dsp:nvSpPr>
      <dsp:spPr>
        <a:xfrm>
          <a:off x="0" y="4955723"/>
          <a:ext cx="6335486" cy="1105649"/>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latin typeface="Arial" panose="020B0604020202020204" pitchFamily="34" charset="0"/>
              <a:cs typeface="Arial" panose="020B0604020202020204" pitchFamily="34" charset="0"/>
            </a:rPr>
            <a:t>Maximum page limits: Junior - 2 pages; Intermediate – 3 pages; Senior – 4 pages. </a:t>
          </a:r>
          <a:endParaRPr lang="en-US" sz="2100" kern="1200">
            <a:latin typeface="Arial" panose="020B0604020202020204" pitchFamily="34" charset="0"/>
            <a:cs typeface="Arial" panose="020B0604020202020204" pitchFamily="34" charset="0"/>
          </a:endParaRPr>
        </a:p>
      </dsp:txBody>
      <dsp:txXfrm>
        <a:off x="53973" y="5009696"/>
        <a:ext cx="6227540" cy="997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4883"/>
          <a:ext cx="6494105" cy="10086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Table includes : Year, Leadership Activity, Role, Level, Responsibilities/Duties/Accomplishments</a:t>
          </a:r>
        </a:p>
      </dsp:txBody>
      <dsp:txXfrm>
        <a:off x="49240" y="54123"/>
        <a:ext cx="6395625" cy="910206"/>
      </dsp:txXfrm>
    </dsp:sp>
    <dsp:sp modelId="{9C6178F2-F969-41F3-ABE6-ACA52A303E43}">
      <dsp:nvSpPr>
        <dsp:cNvPr id="0" name=""/>
        <dsp:cNvSpPr/>
      </dsp:nvSpPr>
      <dsp:spPr>
        <a:xfrm>
          <a:off x="0" y="1068289"/>
          <a:ext cx="6494105" cy="1008686"/>
        </a:xfrm>
        <a:prstGeom prst="roundRect">
          <a:avLst/>
        </a:prstGeom>
        <a:solidFill>
          <a:schemeClr val="accent4">
            <a:hueOff val="-3163350"/>
            <a:satOff val="-3305"/>
            <a:lumOff val="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0" kern="1200" dirty="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sp:txBody>
      <dsp:txXfrm>
        <a:off x="49240" y="1117529"/>
        <a:ext cx="6395625" cy="910206"/>
      </dsp:txXfrm>
    </dsp:sp>
    <dsp:sp modelId="{61B06B3C-3D6B-4069-A703-AFD970FA2601}">
      <dsp:nvSpPr>
        <dsp:cNvPr id="0" name=""/>
        <dsp:cNvSpPr/>
      </dsp:nvSpPr>
      <dsp:spPr>
        <a:xfrm>
          <a:off x="0" y="2131696"/>
          <a:ext cx="6494105" cy="1008686"/>
        </a:xfrm>
        <a:prstGeom prst="roundRect">
          <a:avLst/>
        </a:prstGeom>
        <a:solidFill>
          <a:schemeClr val="accent4">
            <a:hueOff val="-6326699"/>
            <a:satOff val="-6611"/>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Removed # of people and hours</a:t>
          </a:r>
        </a:p>
      </dsp:txBody>
      <dsp:txXfrm>
        <a:off x="49240" y="2180936"/>
        <a:ext cx="6395625" cy="910206"/>
      </dsp:txXfrm>
    </dsp:sp>
    <dsp:sp modelId="{DD97635E-D241-4C8F-B70A-CADD65FA870A}">
      <dsp:nvSpPr>
        <dsp:cNvPr id="0" name=""/>
        <dsp:cNvSpPr/>
      </dsp:nvSpPr>
      <dsp:spPr>
        <a:xfrm>
          <a:off x="0" y="3195102"/>
          <a:ext cx="6494105" cy="1008686"/>
        </a:xfrm>
        <a:prstGeom prst="roundRect">
          <a:avLst/>
        </a:prstGeom>
        <a:solidFill>
          <a:schemeClr val="accent4">
            <a:hueOff val="-9490049"/>
            <a:satOff val="-9916"/>
            <a:lumOff val="2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49240" y="3244342"/>
        <a:ext cx="6395625" cy="910206"/>
      </dsp:txXfrm>
    </dsp:sp>
    <dsp:sp modelId="{538EED0A-ED16-4E1D-98B6-FBD95358DFCC}">
      <dsp:nvSpPr>
        <dsp:cNvPr id="0" name=""/>
        <dsp:cNvSpPr/>
      </dsp:nvSpPr>
      <dsp:spPr>
        <a:xfrm>
          <a:off x="0" y="4258508"/>
          <a:ext cx="6494105" cy="1008686"/>
        </a:xfrm>
        <a:prstGeom prst="roundRect">
          <a:avLst/>
        </a:prstGeom>
        <a:solidFill>
          <a:schemeClr val="accent4">
            <a:hueOff val="-12653398"/>
            <a:satOff val="-13222"/>
            <a:lumOff val="3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Arial" panose="020B0604020202020204" pitchFamily="34" charset="0"/>
              <a:cs typeface="Arial" panose="020B0604020202020204" pitchFamily="34" charset="0"/>
            </a:rPr>
            <a:t>Entry and page limits: Junior – 10 entries and 1 page; Intermediate – 15 entries and 1 page; Senior – 25 entries</a:t>
          </a:r>
        </a:p>
      </dsp:txBody>
      <dsp:txXfrm>
        <a:off x="49240" y="4307748"/>
        <a:ext cx="6395625" cy="910206"/>
      </dsp:txXfrm>
    </dsp:sp>
    <dsp:sp modelId="{6C21A4D2-E582-46AC-A56D-1DA4EAC1D1EA}">
      <dsp:nvSpPr>
        <dsp:cNvPr id="0" name=""/>
        <dsp:cNvSpPr/>
      </dsp:nvSpPr>
      <dsp:spPr>
        <a:xfrm>
          <a:off x="0" y="5321915"/>
          <a:ext cx="6494105" cy="1008686"/>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Limit to 2 pages</a:t>
          </a:r>
        </a:p>
      </dsp:txBody>
      <dsp:txXfrm>
        <a:off x="49240" y="5371155"/>
        <a:ext cx="6395625" cy="910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386374"/>
          <a:ext cx="6733767" cy="9555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Table includes : Year, Your Role, Service Activity &amp; Importance &amp; Impact</a:t>
          </a:r>
        </a:p>
      </dsp:txBody>
      <dsp:txXfrm>
        <a:off x="46648" y="433022"/>
        <a:ext cx="6640471" cy="862301"/>
      </dsp:txXfrm>
    </dsp:sp>
    <dsp:sp modelId="{9C6178F2-F969-41F3-ABE6-ACA52A303E43}">
      <dsp:nvSpPr>
        <dsp:cNvPr id="0" name=""/>
        <dsp:cNvSpPr/>
      </dsp:nvSpPr>
      <dsp:spPr>
        <a:xfrm>
          <a:off x="0" y="1393811"/>
          <a:ext cx="6733767" cy="955597"/>
        </a:xfrm>
        <a:prstGeom prst="roundRect">
          <a:avLst/>
        </a:prstGeom>
        <a:solidFill>
          <a:schemeClr val="accent4">
            <a:hueOff val="-3163350"/>
            <a:satOff val="-3305"/>
            <a:lumOff val="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dirty="0">
              <a:latin typeface="Arial" panose="020B0604020202020204" pitchFamily="34" charset="0"/>
              <a:cs typeface="Arial" panose="020B0604020202020204" pitchFamily="34" charset="0"/>
            </a:rPr>
            <a:t> </a:t>
          </a:r>
          <a:r>
            <a:rPr lang="en-US" sz="1800" i="0" kern="1200" dirty="0">
              <a:latin typeface="Arial" panose="020B0604020202020204" pitchFamily="34" charset="0"/>
              <a:cs typeface="Arial" panose="020B0604020202020204" pitchFamily="34" charset="0"/>
            </a:rPr>
            <a:t>List community service or service learning projects that might include: clean ups, collections, repairs, construction, care packets, visitations, education, donations, presentations, etc</a:t>
          </a:r>
          <a:r>
            <a:rPr lang="en-US" sz="1800" i="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6648" y="1440459"/>
        <a:ext cx="6640471" cy="862301"/>
      </dsp:txXfrm>
    </dsp:sp>
    <dsp:sp modelId="{61B06B3C-3D6B-4069-A703-AFD970FA2601}">
      <dsp:nvSpPr>
        <dsp:cNvPr id="0" name=""/>
        <dsp:cNvSpPr/>
      </dsp:nvSpPr>
      <dsp:spPr>
        <a:xfrm>
          <a:off x="0" y="2401249"/>
          <a:ext cx="6733767" cy="955597"/>
        </a:xfrm>
        <a:prstGeom prst="roundRect">
          <a:avLst/>
        </a:prstGeom>
        <a:solidFill>
          <a:schemeClr val="accent4">
            <a:hueOff val="-6326699"/>
            <a:satOff val="-6611"/>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Removed # of people and hours</a:t>
          </a:r>
        </a:p>
      </dsp:txBody>
      <dsp:txXfrm>
        <a:off x="46648" y="2447897"/>
        <a:ext cx="6640471" cy="862301"/>
      </dsp:txXfrm>
    </dsp:sp>
    <dsp:sp modelId="{DD97635E-D241-4C8F-B70A-CADD65FA870A}">
      <dsp:nvSpPr>
        <dsp:cNvPr id="0" name=""/>
        <dsp:cNvSpPr/>
      </dsp:nvSpPr>
      <dsp:spPr>
        <a:xfrm>
          <a:off x="0" y="3408686"/>
          <a:ext cx="6733767" cy="955597"/>
        </a:xfrm>
        <a:prstGeom prst="roundRect">
          <a:avLst/>
        </a:prstGeom>
        <a:solidFill>
          <a:schemeClr val="accent4">
            <a:hueOff val="-9490049"/>
            <a:satOff val="-9916"/>
            <a:lumOff val="2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u="none" kern="1200" dirty="0">
              <a:latin typeface="Arial" panose="020B0604020202020204" pitchFamily="34" charset="0"/>
              <a:cs typeface="Arial" panose="020B0604020202020204" pitchFamily="34" charset="0"/>
            </a:rPr>
            <a:t>Include current year and up to 3 preceding 4-H years of activities (up to 2 years preceding 4-H years for Juniors). </a:t>
          </a:r>
        </a:p>
      </dsp:txBody>
      <dsp:txXfrm>
        <a:off x="46648" y="3455334"/>
        <a:ext cx="6640471" cy="862301"/>
      </dsp:txXfrm>
    </dsp:sp>
    <dsp:sp modelId="{FBA4ED4C-4329-4C48-82FC-CFCF135F31C9}">
      <dsp:nvSpPr>
        <dsp:cNvPr id="0" name=""/>
        <dsp:cNvSpPr/>
      </dsp:nvSpPr>
      <dsp:spPr>
        <a:xfrm>
          <a:off x="0" y="4416124"/>
          <a:ext cx="6733767" cy="955597"/>
        </a:xfrm>
        <a:prstGeom prst="roundRect">
          <a:avLst/>
        </a:prstGeom>
        <a:solidFill>
          <a:schemeClr val="accent4">
            <a:hueOff val="-12653398"/>
            <a:satOff val="-13222"/>
            <a:lumOff val="3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Entry and page limits: Junior – 10 entries and 1 page; Intermediate – 15 entries and 1 page; Senior – 25 entries</a:t>
          </a:r>
        </a:p>
      </dsp:txBody>
      <dsp:txXfrm>
        <a:off x="46648" y="4462772"/>
        <a:ext cx="6640471" cy="862301"/>
      </dsp:txXfrm>
    </dsp:sp>
    <dsp:sp modelId="{FDD40226-0C8E-4539-BE7F-725078922D26}">
      <dsp:nvSpPr>
        <dsp:cNvPr id="0" name=""/>
        <dsp:cNvSpPr/>
      </dsp:nvSpPr>
      <dsp:spPr>
        <a:xfrm>
          <a:off x="0" y="5423561"/>
          <a:ext cx="6733767" cy="955597"/>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Limit to 2 pages</a:t>
          </a:r>
        </a:p>
      </dsp:txBody>
      <dsp:txXfrm>
        <a:off x="46648" y="5470209"/>
        <a:ext cx="6640471" cy="8623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58864-1F62-4CFD-9EEF-C94025C00915}">
      <dsp:nvSpPr>
        <dsp:cNvPr id="0" name=""/>
        <dsp:cNvSpPr/>
      </dsp:nvSpPr>
      <dsp:spPr>
        <a:xfrm>
          <a:off x="0" y="42978"/>
          <a:ext cx="5628821" cy="1053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List any 4-H project(s) not listed in Section I, include number of years and summarize participation.</a:t>
          </a:r>
        </a:p>
      </dsp:txBody>
      <dsp:txXfrm>
        <a:off x="51403" y="94381"/>
        <a:ext cx="5526015" cy="950194"/>
      </dsp:txXfrm>
    </dsp:sp>
    <dsp:sp modelId="{DD97635E-D241-4C8F-B70A-CADD65FA870A}">
      <dsp:nvSpPr>
        <dsp:cNvPr id="0" name=""/>
        <dsp:cNvSpPr/>
      </dsp:nvSpPr>
      <dsp:spPr>
        <a:xfrm>
          <a:off x="0" y="1153578"/>
          <a:ext cx="5628821" cy="1053000"/>
        </a:xfrm>
        <a:prstGeom prst="roundRect">
          <a:avLst/>
        </a:prstGeom>
        <a:solidFill>
          <a:schemeClr val="accent4">
            <a:hueOff val="-5272249"/>
            <a:satOff val="-550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51403" y="1204981"/>
        <a:ext cx="5526015" cy="950194"/>
      </dsp:txXfrm>
    </dsp:sp>
    <dsp:sp modelId="{5DF9E6A4-AFC7-4DAC-8900-789B7F4CBA6E}">
      <dsp:nvSpPr>
        <dsp:cNvPr id="0" name=""/>
        <dsp:cNvSpPr/>
      </dsp:nvSpPr>
      <dsp:spPr>
        <a:xfrm>
          <a:off x="0" y="2264178"/>
          <a:ext cx="5628821" cy="1053000"/>
        </a:xfrm>
        <a:prstGeom prst="roundRect">
          <a:avLst/>
        </a:prstGeom>
        <a:solidFill>
          <a:schemeClr val="accent4">
            <a:hueOff val="-10544498"/>
            <a:satOff val="-11018"/>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Any number of projects</a:t>
          </a:r>
        </a:p>
      </dsp:txBody>
      <dsp:txXfrm>
        <a:off x="51403" y="2315581"/>
        <a:ext cx="5526015" cy="950194"/>
      </dsp:txXfrm>
    </dsp:sp>
    <dsp:sp modelId="{91A97A25-AE68-41A2-B54B-AE2ED6320D85}">
      <dsp:nvSpPr>
        <dsp:cNvPr id="0" name=""/>
        <dsp:cNvSpPr/>
      </dsp:nvSpPr>
      <dsp:spPr>
        <a:xfrm>
          <a:off x="0" y="3374778"/>
          <a:ext cx="5628821" cy="10530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Limit to 1 page</a:t>
          </a:r>
        </a:p>
      </dsp:txBody>
      <dsp:txXfrm>
        <a:off x="51403" y="3426181"/>
        <a:ext cx="5526015" cy="9501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00D79-F6F3-4FA0-A239-9A5036F51EFF}" type="datetimeFigureOut">
              <a:rPr lang="en-US" smtClean="0"/>
              <a:t>10/25/2018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3814-9438-4FAA-B867-835F0BF21C14}" type="slidenum">
              <a:rPr lang="en-US" smtClean="0"/>
              <a:t>‹#›</a:t>
            </a:fld>
            <a:endParaRPr lang="en-US"/>
          </a:p>
        </p:txBody>
      </p:sp>
    </p:spTree>
    <p:extLst>
      <p:ext uri="{BB962C8B-B14F-4D97-AF65-F5344CB8AC3E}">
        <p14:creationId xmlns:p14="http://schemas.microsoft.com/office/powerpoint/2010/main" val="395871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a:t>
            </a:fld>
            <a:endParaRPr lang="en-US"/>
          </a:p>
        </p:txBody>
      </p:sp>
    </p:spTree>
    <p:extLst>
      <p:ext uri="{BB962C8B-B14F-4D97-AF65-F5344CB8AC3E}">
        <p14:creationId xmlns:p14="http://schemas.microsoft.com/office/powerpoint/2010/main" val="34742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all of the cool and neat things that the member has done and learned that are related to his/her 4- H projects. This is the member’s opportunity to tell the world: “Look at the cool stuff I have been doing!” Include activities such as, but not limited to, workshops, contests, tours, research, computer learning programs, study of written material, interviews, etc. These learning activities may be completed in a project setting or may be the result of an independently conducted project; they may also have been completed in other youth or community organizations as long as they connect back to the 4-H project. Report the learning that took place.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Learning experiences are those activities in which the 4-H member has been a participant and not a teacher or instructor. Project-related </a:t>
            </a:r>
            <a:r>
              <a:rPr lang="en-US" sz="1200" b="1" i="1" u="none" strike="noStrike" kern="1200" baseline="0" dirty="0">
                <a:solidFill>
                  <a:schemeClr val="tx1"/>
                </a:solidFill>
                <a:latin typeface="+mn-lt"/>
                <a:ea typeface="+mn-ea"/>
                <a:cs typeface="+mn-cs"/>
              </a:rPr>
              <a:t>leadership </a:t>
            </a:r>
            <a:r>
              <a:rPr lang="en-US" sz="1200" b="0" i="0" u="none" strike="noStrike" kern="1200" baseline="0" dirty="0">
                <a:solidFill>
                  <a:schemeClr val="tx1"/>
                </a:solidFill>
                <a:latin typeface="+mn-lt"/>
                <a:ea typeface="+mn-ea"/>
                <a:cs typeface="+mn-cs"/>
              </a:rPr>
              <a:t>experiences should be reported as Volunteer Leadership in Section II.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Leadership and Citizenship are listed as projects just like Swine, Beef, Fashion &amp; Interior Design, etc. Examples of leadership learning experience might include learning about different leadership styles, how to work with people, and effective communication.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11</a:t>
            </a:fld>
            <a:endParaRPr lang="en-US"/>
          </a:p>
        </p:txBody>
      </p:sp>
    </p:spTree>
    <p:extLst>
      <p:ext uri="{BB962C8B-B14F-4D97-AF65-F5344CB8AC3E}">
        <p14:creationId xmlns:p14="http://schemas.microsoft.com/office/powerpoint/2010/main" val="271427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everything done in 4-H is at some level: club, county, district, state, national or international. The member needs to let others know the level of participation in these activities. Code each experience by using: “Cl” = club; “Co” = county; “D” = district; “S” = state; “N” = national; and “I” = international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4-H leadership experiences are the most important things that tell others how the member has been involved in teaching and leading. The Texas 4-H Report Form provides two pages for the member to tell about these leadership experiences. The 4-H member should be able to demonstrate leadership in three different areas: </a:t>
            </a:r>
          </a:p>
          <a:p>
            <a:r>
              <a:rPr lang="en-US" sz="1200" b="0" i="0" u="none" strike="noStrike" kern="1200" baseline="0" dirty="0">
                <a:solidFill>
                  <a:schemeClr val="tx1"/>
                </a:solidFill>
                <a:latin typeface="+mn-lt"/>
                <a:ea typeface="+mn-ea"/>
                <a:cs typeface="+mn-cs"/>
              </a:rPr>
              <a:t>• Promotion </a:t>
            </a:r>
          </a:p>
          <a:p>
            <a:r>
              <a:rPr lang="en-US" sz="1200" b="0" i="0" u="none" strike="noStrike" kern="1200" baseline="0" dirty="0">
                <a:solidFill>
                  <a:schemeClr val="tx1"/>
                </a:solidFill>
                <a:latin typeface="+mn-lt"/>
                <a:ea typeface="+mn-ea"/>
                <a:cs typeface="+mn-cs"/>
              </a:rPr>
              <a:t>• Volunteer </a:t>
            </a:r>
          </a:p>
          <a:p>
            <a:r>
              <a:rPr lang="en-US" sz="1200" b="0" i="0" u="none" strike="noStrike" kern="1200" baseline="0" dirty="0">
                <a:solidFill>
                  <a:schemeClr val="tx1"/>
                </a:solidFill>
                <a:latin typeface="+mn-lt"/>
                <a:ea typeface="+mn-ea"/>
                <a:cs typeface="+mn-cs"/>
              </a:rPr>
              <a:t>• Elected </a:t>
            </a:r>
          </a:p>
          <a:p>
            <a:r>
              <a:rPr lang="en-US" sz="1200" b="0" i="0" u="none" strike="noStrike" kern="1200" baseline="0" dirty="0">
                <a:solidFill>
                  <a:schemeClr val="tx1"/>
                </a:solidFill>
                <a:latin typeface="+mn-lt"/>
                <a:ea typeface="+mn-ea"/>
                <a:cs typeface="+mn-cs"/>
              </a:rPr>
              <a:t>• Appointed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Promotion </a:t>
            </a:r>
            <a:r>
              <a:rPr lang="en-US" sz="1200" b="0" i="0" u="none" strike="noStrike" kern="1200" baseline="0" dirty="0">
                <a:solidFill>
                  <a:schemeClr val="tx1"/>
                </a:solidFill>
                <a:latin typeface="+mn-lt"/>
                <a:ea typeface="+mn-ea"/>
                <a:cs typeface="+mn-cs"/>
              </a:rPr>
              <a:t>leadership should explain, “How have you told someone about 4H?” This may include activities such as wearing a 4-H T-shirt to school, getting a picture related to 4-H in the paper, speaking on the radio about 4-H, or riding on a 4-H float during a parade. </a:t>
            </a:r>
          </a:p>
          <a:p>
            <a:r>
              <a:rPr lang="en-US" sz="1200" b="1" i="0" u="none" strike="noStrike" kern="1200" baseline="0" dirty="0">
                <a:solidFill>
                  <a:schemeClr val="tx1"/>
                </a:solidFill>
                <a:latin typeface="+mn-lt"/>
                <a:ea typeface="+mn-ea"/>
                <a:cs typeface="+mn-cs"/>
              </a:rPr>
              <a:t>Volunteer </a:t>
            </a:r>
            <a:r>
              <a:rPr lang="en-US" sz="1200" b="0" i="0" u="none" strike="noStrike" kern="1200" baseline="0" dirty="0">
                <a:solidFill>
                  <a:schemeClr val="tx1"/>
                </a:solidFill>
                <a:latin typeface="+mn-lt"/>
                <a:ea typeface="+mn-ea"/>
                <a:cs typeface="+mn-cs"/>
              </a:rPr>
              <a:t>leadership should explain, “How and what did I do to lead or teach others in 4-H?” Examples of volunteer leadership include: led the Pledge of Allegiance at the 4-H meeting, demonstrated how to measure a tablespoon at a 4-H club meeting, or organized a 4-H workshop or give a presentation on a specific topic. </a:t>
            </a:r>
          </a:p>
          <a:p>
            <a:r>
              <a:rPr lang="en-US" sz="1200" b="1" i="0" u="none" strike="noStrike" kern="1200" baseline="0" dirty="0">
                <a:solidFill>
                  <a:schemeClr val="tx1"/>
                </a:solidFill>
                <a:latin typeface="+mn-lt"/>
                <a:ea typeface="+mn-ea"/>
                <a:cs typeface="+mn-cs"/>
              </a:rPr>
              <a:t>Elected/Appointed </a:t>
            </a:r>
            <a:r>
              <a:rPr lang="en-US" sz="1200" b="0" i="0" u="none" strike="noStrike" kern="1200" baseline="0" dirty="0">
                <a:solidFill>
                  <a:schemeClr val="tx1"/>
                </a:solidFill>
                <a:latin typeface="+mn-lt"/>
                <a:ea typeface="+mn-ea"/>
                <a:cs typeface="+mn-cs"/>
              </a:rPr>
              <a:t>leadership explains, “What did you do to improve 4-H?” This includes leadership in volunteering to serve on a committee like the telephone, recreation, and/or refreshment committee, and in serving in any elected office such as president or reporter of the local club, county 4-H council and or district/state council, and ambassador groups. </a:t>
            </a:r>
          </a:p>
          <a:p>
            <a:r>
              <a:rPr lang="en-US" sz="1200" b="0" i="0" u="none" strike="noStrike" kern="1200" baseline="0" dirty="0">
                <a:solidFill>
                  <a:schemeClr val="tx1"/>
                </a:solidFill>
                <a:latin typeface="+mn-lt"/>
                <a:ea typeface="+mn-ea"/>
                <a:cs typeface="+mn-cs"/>
              </a:rPr>
              <a:t>Do NOT include leadership that occurred as part of performing a community service activity. Providing primary leadership to a community service effort should be reported in Section III.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12</a:t>
            </a:fld>
            <a:endParaRPr lang="en-US"/>
          </a:p>
        </p:txBody>
      </p:sp>
    </p:spTree>
    <p:extLst>
      <p:ext uri="{BB962C8B-B14F-4D97-AF65-F5344CB8AC3E}">
        <p14:creationId xmlns:p14="http://schemas.microsoft.com/office/powerpoint/2010/main" val="14799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Community service is the opportunity for 4-H members to go out into the community and help others, or to improve the quality of the town and the lives of those around them. How do you know if what you have been doing is community service? Ask yourself: “What did I do to help other people because of 4-H?”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service activities should be “coded” by the amount of community service, number of persons involve in the activity and number impacted by the activity. </a:t>
            </a:r>
          </a:p>
          <a:p>
            <a:r>
              <a:rPr lang="en-US" sz="1200" b="0" i="0" u="none" strike="noStrike" kern="1200" baseline="0" dirty="0">
                <a:solidFill>
                  <a:schemeClr val="tx1"/>
                </a:solidFill>
                <a:latin typeface="+mn-lt"/>
                <a:ea typeface="+mn-ea"/>
                <a:cs typeface="+mn-cs"/>
              </a:rPr>
              <a:t>There are three codes that reflect this: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 = Yourself </a:t>
            </a:r>
            <a:r>
              <a:rPr lang="en-US" sz="1200" b="0" i="0" u="none" strike="noStrike" kern="1200" baseline="0" dirty="0">
                <a:solidFill>
                  <a:schemeClr val="tx1"/>
                </a:solidFill>
                <a:latin typeface="+mn-lt"/>
                <a:ea typeface="+mn-ea"/>
                <a:cs typeface="+mn-cs"/>
              </a:rPr>
              <a:t>– this was a community service project that you did all by yourself with no help from other 4-H members or club.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 = Provided Primary Leadership </a:t>
            </a:r>
            <a:r>
              <a:rPr lang="en-US" sz="1200" b="0" i="0" u="none" strike="noStrike" kern="1200" baseline="0" dirty="0">
                <a:solidFill>
                  <a:schemeClr val="tx1"/>
                </a:solidFill>
                <a:latin typeface="+mn-lt"/>
                <a:ea typeface="+mn-ea"/>
                <a:cs typeface="+mn-cs"/>
              </a:rPr>
              <a:t>– you were the organizer, you made all the arrangements, and recruited other 4-H members to help you.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 = Member of a Group </a:t>
            </a:r>
            <a:r>
              <a:rPr lang="en-US" sz="1200" b="0" i="0" u="none" strike="noStrike" kern="1200" baseline="0" dirty="0">
                <a:solidFill>
                  <a:schemeClr val="tx1"/>
                </a:solidFill>
                <a:latin typeface="+mn-lt"/>
                <a:ea typeface="+mn-ea"/>
                <a:cs typeface="+mn-cs"/>
              </a:rPr>
              <a:t>– when another 4-H member called asking for help, you were there as a worker and helper.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This section is for community service activities only and not for citizenship experiences (citizenship is a project; see category description document for more details).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13</a:t>
            </a:fld>
            <a:endParaRPr lang="en-US"/>
          </a:p>
        </p:txBody>
      </p:sp>
    </p:spTree>
    <p:extLst>
      <p:ext uri="{BB962C8B-B14F-4D97-AF65-F5344CB8AC3E}">
        <p14:creationId xmlns:p14="http://schemas.microsoft.com/office/powerpoint/2010/main" val="150386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Tell briefly about other 4-H projects not listed in Section I. These are not the 4-H member’s main project area but have enhanced the individual’s 4-H experience. Be sure to summarize the project knowledge and skills gained.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14</a:t>
            </a:fld>
            <a:endParaRPr lang="en-US"/>
          </a:p>
        </p:txBody>
      </p:sp>
    </p:spTree>
    <p:extLst>
      <p:ext uri="{BB962C8B-B14F-4D97-AF65-F5344CB8AC3E}">
        <p14:creationId xmlns:p14="http://schemas.microsoft.com/office/powerpoint/2010/main" val="420943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Awards and recognition are important in the 4-H program. They provide an opportunity for 4-H members to be recognized for all of their hard work and dedication to a 4-H project, leadership provided to others, community service activities, and of course for being the “best all-around 4- H member.”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15</a:t>
            </a:fld>
            <a:endParaRPr lang="en-US"/>
          </a:p>
        </p:txBody>
      </p:sp>
    </p:spTree>
    <p:extLst>
      <p:ext uri="{BB962C8B-B14F-4D97-AF65-F5344CB8AC3E}">
        <p14:creationId xmlns:p14="http://schemas.microsoft.com/office/powerpoint/2010/main" val="92599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allows the member to show off school, church, Boy Scouts, Girl Scouts, or other youth organization activities, leadership, community service, and awards and recognition.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16</a:t>
            </a:fld>
            <a:endParaRPr lang="en-US"/>
          </a:p>
        </p:txBody>
      </p:sp>
    </p:spTree>
    <p:extLst>
      <p:ext uri="{BB962C8B-B14F-4D97-AF65-F5344CB8AC3E}">
        <p14:creationId xmlns:p14="http://schemas.microsoft.com/office/powerpoint/2010/main" val="275320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4-H and non-4-H activities that have helped the member learn more about careers or the necessary education to enter a career of interest. Examples of these activities include: presentation by professional, interviews, tours, job shadowing, research, mentoring, work experience, skill development, course work, etc.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17</a:t>
            </a:fld>
            <a:endParaRPr lang="en-US"/>
          </a:p>
        </p:txBody>
      </p:sp>
    </p:spTree>
    <p:extLst>
      <p:ext uri="{BB962C8B-B14F-4D97-AF65-F5344CB8AC3E}">
        <p14:creationId xmlns:p14="http://schemas.microsoft.com/office/powerpoint/2010/main" val="129928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will judges look for? </a:t>
            </a:r>
            <a:r>
              <a:rPr lang="en-US" sz="1200" b="0" i="0" u="none" strike="noStrike" kern="1200" baseline="0" dirty="0">
                <a:solidFill>
                  <a:schemeClr val="tx1"/>
                </a:solidFill>
                <a:latin typeface="+mn-lt"/>
                <a:ea typeface="+mn-ea"/>
                <a:cs typeface="+mn-cs"/>
              </a:rPr>
              <a:t>Record Books submitted for competition will be evaluated based on project work, leadership, community service, awards, and non-4-H activities. Please refer to the score sheet for judging criteria. </a:t>
            </a:r>
          </a:p>
          <a:p>
            <a:r>
              <a:rPr lang="en-US" sz="1200" b="0" i="0" u="none" strike="noStrike" kern="1200" baseline="0" dirty="0">
                <a:solidFill>
                  <a:schemeClr val="tx1"/>
                </a:solidFill>
                <a:latin typeface="+mn-lt"/>
                <a:ea typeface="+mn-ea"/>
                <a:cs typeface="+mn-cs"/>
              </a:rPr>
              <a:t>Record Books will be judged primarily on content. Emphasis will be placed on the quality of the member’s experiences, activities, leadership, service, and accomplishments. When readers look at a Record Book, they take into account the details in relation to how long the member has been in 4-H.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Clarification on learning activities that take place outside of 4-H clubs and project groups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Very often 4-H members can enhance their 4-H project learning experiences by participating in activities beyond the 4-H club/project. Example, a youth may participate in a showmanship clinic sponsored by a cattle breed association. The learning that takes place and the practice of showing transcends to their 4-H project and thus should be reported in the Report Form. However, if that same 4-H member competes in a showmanship competition sponsored by the breed association that would be reported as a non-4-H activity.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example may be in the Theatre and Performance Arts category where many learning experiences may take place within a community theatre or through school theatre. The knowledge, skills and practice associated can be reported as learning experiences within the Report Form. A competitive event or production, however, would be reported as a non-4-H activity.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4-H members also lead self-determined projects where they may be the only individual in their club or county with that particular interest. Learning activities that are self-directed are to be included and reported just as any other project learning activity.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18</a:t>
            </a:fld>
            <a:endParaRPr lang="en-US"/>
          </a:p>
        </p:txBody>
      </p:sp>
    </p:spTree>
    <p:extLst>
      <p:ext uri="{BB962C8B-B14F-4D97-AF65-F5344CB8AC3E}">
        <p14:creationId xmlns:p14="http://schemas.microsoft.com/office/powerpoint/2010/main" val="295174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Handwriting: </a:t>
            </a:r>
            <a:r>
              <a:rPr lang="en-US" dirty="0"/>
              <a:t>Handwriting any part of the Record Book is acceptable. When doing so, make sure to write legibly.</a:t>
            </a:r>
          </a:p>
          <a:p>
            <a:r>
              <a:rPr lang="en-US" b="1" dirty="0"/>
              <a:t>Grammar and Punctuation: </a:t>
            </a:r>
            <a:r>
              <a:rPr lang="en-US" dirty="0"/>
              <a:t>For all age divisions, members are encouraged to write using proper grammar and punctuation within the 4-H Story &amp; Photo Portfolio. The Report Forms may be presented in a table or chart form.</a:t>
            </a:r>
          </a:p>
          <a:p>
            <a:r>
              <a:rPr lang="en-US" b="1" dirty="0"/>
              <a:t>Text Margins: </a:t>
            </a:r>
            <a:r>
              <a:rPr lang="en-US" dirty="0"/>
              <a:t>Top, bottom and right margins must be between one-half and on inch. The left margin must be 1 1/2 inches to allow for hole punching</a:t>
            </a:r>
          </a:p>
          <a:p>
            <a:r>
              <a:rPr lang="en-US" dirty="0"/>
              <a:t>and binding.</a:t>
            </a:r>
          </a:p>
          <a:p>
            <a:r>
              <a:rPr lang="en-US" b="1" dirty="0"/>
              <a:t>Paper Type: </a:t>
            </a:r>
            <a:r>
              <a:rPr lang="en-US" dirty="0"/>
              <a:t>Typing paper and bond weight paper are acceptable. Do not paste typing paper onto construction paper. Do not use sheet protectors</a:t>
            </a:r>
          </a:p>
          <a:p>
            <a:r>
              <a:rPr lang="en-US" dirty="0"/>
              <a:t>or dividers.</a:t>
            </a:r>
          </a:p>
          <a:p>
            <a:r>
              <a:rPr lang="en-US" b="1" dirty="0"/>
              <a:t>Creativity: </a:t>
            </a:r>
            <a:r>
              <a:rPr lang="en-US" dirty="0"/>
              <a:t>This is encouraged, and can include the use of backgrounds, decorative elements, construction paper cutouts, etc. throughout</a:t>
            </a:r>
          </a:p>
          <a:p>
            <a:r>
              <a:rPr lang="en-US" dirty="0"/>
              <a:t>the 4-H Story &amp; Photo Portfolio. Creativity varies from person to person and can also come in the form or style of writing.</a:t>
            </a:r>
          </a:p>
          <a:p>
            <a:r>
              <a:rPr lang="en-US" b="1" dirty="0"/>
              <a:t>Font: </a:t>
            </a:r>
            <a:r>
              <a:rPr lang="en-US" dirty="0"/>
              <a:t>Color or black fonts are acceptable. Use a minimum of a 10-point font (equivalent in size to 10-point Arial).</a:t>
            </a:r>
          </a:p>
        </p:txBody>
      </p:sp>
      <p:sp>
        <p:nvSpPr>
          <p:cNvPr id="4" name="Slide Number Placeholder 3"/>
          <p:cNvSpPr>
            <a:spLocks noGrp="1"/>
          </p:cNvSpPr>
          <p:nvPr>
            <p:ph type="sldNum" sz="quarter" idx="10"/>
          </p:nvPr>
        </p:nvSpPr>
        <p:spPr/>
        <p:txBody>
          <a:bodyPr/>
          <a:lstStyle/>
          <a:p>
            <a:fld id="{62103814-9438-4FAA-B867-835F0BF21C14}" type="slidenum">
              <a:rPr lang="en-US" smtClean="0"/>
              <a:t>21</a:t>
            </a:fld>
            <a:endParaRPr lang="en-US"/>
          </a:p>
        </p:txBody>
      </p:sp>
    </p:spTree>
    <p:extLst>
      <p:ext uri="{BB962C8B-B14F-4D97-AF65-F5344CB8AC3E}">
        <p14:creationId xmlns:p14="http://schemas.microsoft.com/office/powerpoint/2010/main" val="403875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4-H member will choose one of the categories for their Record Book entry. The category selected should be reflective of the 4-H member’s main (most active) project. </a:t>
            </a:r>
            <a:endParaRPr lang="en-US" dirty="0"/>
          </a:p>
          <a:p>
            <a:endParaRPr lang="en-US" dirty="0"/>
          </a:p>
          <a:p>
            <a:r>
              <a:rPr lang="en-US" dirty="0"/>
              <a:t>Review pages 16 – 19 of the Record Book Family Guide for descriptions of each category</a:t>
            </a:r>
          </a:p>
        </p:txBody>
      </p:sp>
      <p:sp>
        <p:nvSpPr>
          <p:cNvPr id="4" name="Slide Number Placeholder 3"/>
          <p:cNvSpPr>
            <a:spLocks noGrp="1"/>
          </p:cNvSpPr>
          <p:nvPr>
            <p:ph type="sldNum" sz="quarter" idx="10"/>
          </p:nvPr>
        </p:nvSpPr>
        <p:spPr/>
        <p:txBody>
          <a:bodyPr/>
          <a:lstStyle/>
          <a:p>
            <a:fld id="{62103814-9438-4FAA-B867-835F0BF21C14}" type="slidenum">
              <a:rPr lang="en-US" smtClean="0"/>
              <a:t>23</a:t>
            </a:fld>
            <a:endParaRPr lang="en-US"/>
          </a:p>
        </p:txBody>
      </p:sp>
    </p:spTree>
    <p:extLst>
      <p:ext uri="{BB962C8B-B14F-4D97-AF65-F5344CB8AC3E}">
        <p14:creationId xmlns:p14="http://schemas.microsoft.com/office/powerpoint/2010/main" val="133135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u="none" strike="noStrike" kern="1200" baseline="0" dirty="0">
                <a:solidFill>
                  <a:schemeClr val="tx1"/>
                </a:solidFill>
                <a:latin typeface="+mn-lt"/>
                <a:ea typeface="+mn-ea"/>
                <a:cs typeface="+mn-cs"/>
              </a:rPr>
              <a:t>Goal Setting - Getting Started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Prior to or at the beginning of the 4-H year, a member should begin identifying, setting and recording personal goals for themselves in each project area. Parents, club managers, adult volunteers, and County Extension Agents play an important role in helping guide young people through this process. Members should record their personal goals and then begin work toward achieving those goals. It is important to record anything the member would like to learn or do. </a:t>
            </a:r>
          </a:p>
          <a:p>
            <a:endParaRPr lang="en-US" sz="1000" b="1" i="1" u="none" strike="noStrike" kern="1200" baseline="0" dirty="0">
              <a:solidFill>
                <a:schemeClr val="tx1"/>
              </a:solidFill>
              <a:latin typeface="+mn-lt"/>
              <a:ea typeface="+mn-ea"/>
              <a:cs typeface="+mn-cs"/>
            </a:endParaRPr>
          </a:p>
          <a:p>
            <a:r>
              <a:rPr lang="en-US" sz="1000" b="1" i="1" u="none" strike="noStrike" kern="1200" baseline="0" dirty="0">
                <a:solidFill>
                  <a:schemeClr val="tx1"/>
                </a:solidFill>
                <a:latin typeface="+mn-lt"/>
                <a:ea typeface="+mn-ea"/>
                <a:cs typeface="+mn-cs"/>
              </a:rPr>
              <a:t>Journaling - As Things Happen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Record keeping is going to be an important part of a member’s life. Members will keep records in high school, in college, and at work whether they own their own business or work for someone else. Now is the time to learn how to keep good records. The most important thing about 4-H record keeping is to find a comfortable way to collect information. Some of the most common ways of keeping up with 4-H records include a calendar, an index box, smart phone, computer, or a notebook. These are further defined below. </a:t>
            </a:r>
          </a:p>
          <a:p>
            <a:r>
              <a:rPr lang="en-US" sz="1000" b="1" i="1" u="none" strike="noStrike" kern="1200" baseline="0" dirty="0">
                <a:solidFill>
                  <a:schemeClr val="tx1"/>
                </a:solidFill>
                <a:latin typeface="+mn-lt"/>
                <a:ea typeface="+mn-ea"/>
                <a:cs typeface="+mn-cs"/>
              </a:rPr>
              <a:t>Reflecting – Looking Back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Below are some questions to help a member start reflecting on his/her project experiences as he or she prepares to complete a Record Book. </a:t>
            </a:r>
          </a:p>
          <a:p>
            <a:r>
              <a:rPr lang="en-US" sz="1000" b="0" i="0" u="none" strike="noStrike" kern="1200" baseline="0" dirty="0">
                <a:solidFill>
                  <a:schemeClr val="tx1"/>
                </a:solidFill>
                <a:latin typeface="+mn-lt"/>
                <a:ea typeface="+mn-ea"/>
                <a:cs typeface="+mn-cs"/>
              </a:rPr>
              <a:t>• What did you learn from your project(s)? </a:t>
            </a:r>
          </a:p>
          <a:p>
            <a:r>
              <a:rPr lang="en-US" sz="1000" b="0" i="0" u="none" strike="noStrike" kern="1200" baseline="0" dirty="0">
                <a:solidFill>
                  <a:schemeClr val="tx1"/>
                </a:solidFill>
                <a:latin typeface="+mn-lt"/>
                <a:ea typeface="+mn-ea"/>
                <a:cs typeface="+mn-cs"/>
              </a:rPr>
              <a:t>• Did you meet any of your goals? If so, what helped you attain those? If not, what were some </a:t>
            </a:r>
          </a:p>
          <a:p>
            <a:r>
              <a:rPr lang="en-US" sz="1000" b="0" i="0" u="none" strike="noStrike" kern="1200" baseline="0" dirty="0">
                <a:solidFill>
                  <a:schemeClr val="tx1"/>
                </a:solidFill>
                <a:latin typeface="+mn-lt"/>
                <a:ea typeface="+mn-ea"/>
                <a:cs typeface="+mn-cs"/>
              </a:rPr>
              <a:t>• obstacles that might have prevented you from reaching your goals? </a:t>
            </a:r>
          </a:p>
          <a:p>
            <a:r>
              <a:rPr lang="en-US" sz="1000" b="0" i="0" u="none" strike="noStrike" kern="1200" baseline="0" dirty="0">
                <a:solidFill>
                  <a:schemeClr val="tx1"/>
                </a:solidFill>
                <a:latin typeface="+mn-lt"/>
                <a:ea typeface="+mn-ea"/>
                <a:cs typeface="+mn-cs"/>
              </a:rPr>
              <a:t>• How did your project change or grow within the year or from previous years? </a:t>
            </a:r>
          </a:p>
          <a:p>
            <a:r>
              <a:rPr lang="en-US" sz="1000" b="0" i="0" u="none" strike="noStrike" kern="1200" baseline="0" dirty="0">
                <a:solidFill>
                  <a:schemeClr val="tx1"/>
                </a:solidFill>
                <a:latin typeface="+mn-lt"/>
                <a:ea typeface="+mn-ea"/>
                <a:cs typeface="+mn-cs"/>
              </a:rPr>
              <a:t>• Did you serve in any type of leadership capacity? </a:t>
            </a:r>
          </a:p>
          <a:p>
            <a:r>
              <a:rPr lang="en-US" sz="1000" b="0" i="0" u="none" strike="noStrike" kern="1200" baseline="0" dirty="0">
                <a:solidFill>
                  <a:schemeClr val="tx1"/>
                </a:solidFill>
                <a:latin typeface="+mn-lt"/>
                <a:ea typeface="+mn-ea"/>
                <a:cs typeface="+mn-cs"/>
              </a:rPr>
              <a:t>• What impact did your involvement have on you, your club, or community? </a:t>
            </a:r>
          </a:p>
          <a:p>
            <a:r>
              <a:rPr lang="en-US" sz="1000" b="0" i="0" u="none" strike="noStrike" kern="1200" baseline="0" dirty="0">
                <a:solidFill>
                  <a:schemeClr val="tx1"/>
                </a:solidFill>
                <a:latin typeface="+mn-lt"/>
                <a:ea typeface="+mn-ea"/>
                <a:cs typeface="+mn-cs"/>
              </a:rPr>
              <a:t>• How have your project experiences influenced your future career choice?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3</a:t>
            </a:fld>
            <a:endParaRPr lang="en-US"/>
          </a:p>
        </p:txBody>
      </p:sp>
    </p:spTree>
    <p:extLst>
      <p:ext uri="{BB962C8B-B14F-4D97-AF65-F5344CB8AC3E}">
        <p14:creationId xmlns:p14="http://schemas.microsoft.com/office/powerpoint/2010/main" val="287582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Texas 4-H Record Book consists of information that a 4-H member records over the course of a 4-H year that documents his/her goals, knowledge and skills gained, leadership experiences, awards earned, and service in his/her community. Those experiences are recorded into forms, narratives, and a story/photo portfolio written by the 4-H member. The information is printed, bound in a cover, and is typically submitted for evaluation.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Record Books contain 4 parts: (all three age divisions: Junior, Intermediate, and Senior) </a:t>
            </a:r>
          </a:p>
          <a:p>
            <a:r>
              <a:rPr lang="en-US" sz="1200" b="0" i="0" u="none" strike="noStrike" kern="1200" baseline="0" dirty="0">
                <a:solidFill>
                  <a:schemeClr val="tx1"/>
                </a:solidFill>
                <a:latin typeface="+mn-lt"/>
                <a:ea typeface="+mn-ea"/>
                <a:cs typeface="+mn-cs"/>
              </a:rPr>
              <a:t>1. Check Sheet </a:t>
            </a:r>
          </a:p>
          <a:p>
            <a:r>
              <a:rPr lang="en-US" sz="1200" b="0" i="0" u="none" strike="noStrike" kern="1200" baseline="0" dirty="0">
                <a:solidFill>
                  <a:schemeClr val="tx1"/>
                </a:solidFill>
                <a:latin typeface="+mn-lt"/>
                <a:ea typeface="+mn-ea"/>
                <a:cs typeface="+mn-cs"/>
              </a:rPr>
              <a:t>2. Personal Information Page </a:t>
            </a:r>
          </a:p>
          <a:p>
            <a:r>
              <a:rPr lang="en-US" sz="1200" b="0" i="0" u="none" strike="noStrike" kern="1200" baseline="0" dirty="0">
                <a:solidFill>
                  <a:schemeClr val="tx1"/>
                </a:solidFill>
                <a:latin typeface="+mn-lt"/>
                <a:ea typeface="+mn-ea"/>
                <a:cs typeface="+mn-cs"/>
              </a:rPr>
              <a:t>3. 4-H Story &amp; Photo Portfolio </a:t>
            </a:r>
          </a:p>
          <a:p>
            <a:r>
              <a:rPr lang="en-US" sz="1200" b="0" i="0" u="none" strike="noStrike" kern="1200" baseline="0" dirty="0">
                <a:solidFill>
                  <a:schemeClr val="tx1"/>
                </a:solidFill>
                <a:latin typeface="+mn-lt"/>
                <a:ea typeface="+mn-ea"/>
                <a:cs typeface="+mn-cs"/>
              </a:rPr>
              <a:t>4. Report Forms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4</a:t>
            </a:fld>
            <a:endParaRPr lang="en-US"/>
          </a:p>
        </p:txBody>
      </p:sp>
    </p:spTree>
    <p:extLst>
      <p:ext uri="{BB962C8B-B14F-4D97-AF65-F5344CB8AC3E}">
        <p14:creationId xmlns:p14="http://schemas.microsoft.com/office/powerpoint/2010/main" val="254542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Check Sheet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found at the front of the Record Book; used to verify that all information is included and complete.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5</a:t>
            </a:fld>
            <a:endParaRPr lang="en-US"/>
          </a:p>
        </p:txBody>
      </p:sp>
    </p:spTree>
    <p:extLst>
      <p:ext uri="{BB962C8B-B14F-4D97-AF65-F5344CB8AC3E}">
        <p14:creationId xmlns:p14="http://schemas.microsoft.com/office/powerpoint/2010/main" val="44409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Personal Information Page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that contains personal contact information; used to verify the appropriate age division, category entered, and that information contained within the Record Book reflects the work of the individual submitting the records for evaluation. This information page is not judged.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6</a:t>
            </a:fld>
            <a:endParaRPr lang="en-US"/>
          </a:p>
        </p:txBody>
      </p:sp>
    </p:spTree>
    <p:extLst>
      <p:ext uri="{BB962C8B-B14F-4D97-AF65-F5344CB8AC3E}">
        <p14:creationId xmlns:p14="http://schemas.microsoft.com/office/powerpoint/2010/main" val="22091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story should focus on information from the current year; however, it may also include information from prior years. Title the portfolio as follows: “My 4-H ___________ (Record Book Category) Story and Photo Portfolio.” For example, “My 4-H Horse Story and Photo Portfolio.” A subtitle may be added.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7</a:t>
            </a:fld>
            <a:endParaRPr lang="en-US"/>
          </a:p>
        </p:txBody>
      </p:sp>
    </p:spTree>
    <p:extLst>
      <p:ext uri="{BB962C8B-B14F-4D97-AF65-F5344CB8AC3E}">
        <p14:creationId xmlns:p14="http://schemas.microsoft.com/office/powerpoint/2010/main" val="231352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photos used are very important and should reflect growth, development and involvement in the member’s 4-H career. Use photos that show the member doing things, learning and teaching others, and especially having FUN in 4-H. Use photos that show the main project, other projects, leadership, and community service.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Photos depicting family activities, livestock auctions, U.I.L., sports events, other school events (non-4-H related photos) are not to be included. </a:t>
            </a:r>
            <a:r>
              <a:rPr lang="en-US" sz="1200" b="0" i="0" u="none" strike="noStrike" kern="1200" baseline="0" dirty="0">
                <a:solidFill>
                  <a:schemeClr val="tx1"/>
                </a:solidFill>
                <a:latin typeface="+mn-lt"/>
                <a:ea typeface="+mn-ea"/>
                <a:cs typeface="+mn-cs"/>
              </a:rPr>
              <a:t>This is your 4-H Record Book. </a:t>
            </a:r>
          </a:p>
          <a:p>
            <a:endParaRPr lang="en-US" dirty="0"/>
          </a:p>
          <a:p>
            <a:r>
              <a:rPr lang="en-US" sz="1200" b="0" i="0" u="none" strike="noStrike" kern="1200" baseline="0" dirty="0">
                <a:solidFill>
                  <a:schemeClr val="tx1"/>
                </a:solidFill>
                <a:latin typeface="+mn-lt"/>
                <a:ea typeface="+mn-ea"/>
                <a:cs typeface="+mn-cs"/>
              </a:rPr>
              <a:t>Color and/or black and white photos, clear sharp copies of photos (scanned and/or color copied), and newspaper photo clippings may be included. Newspaper articles are not allowed.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8</a:t>
            </a:fld>
            <a:endParaRPr lang="en-US"/>
          </a:p>
        </p:txBody>
      </p:sp>
    </p:spTree>
    <p:extLst>
      <p:ext uri="{BB962C8B-B14F-4D97-AF65-F5344CB8AC3E}">
        <p14:creationId xmlns:p14="http://schemas.microsoft.com/office/powerpoint/2010/main" val="304003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Don’t forget to take pictures throughout the year of 4-H projects and activities. Take active shots where you are engaged in learning, leading, or serving. Photos with awards are great for your documentation, but you want to show how you got there. Waiting until the last minute and having to pose or create false photos is not recommended.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9</a:t>
            </a:fld>
            <a:endParaRPr lang="en-US"/>
          </a:p>
        </p:txBody>
      </p:sp>
    </p:spTree>
    <p:extLst>
      <p:ext uri="{BB962C8B-B14F-4D97-AF65-F5344CB8AC3E}">
        <p14:creationId xmlns:p14="http://schemas.microsoft.com/office/powerpoint/2010/main" val="377086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September 1, 2018, the Report Forms for each age division (Junior, Intermediate, and Senior) request the same content. However, the number of allowable entries and pages vary by age division. The 4-H member may include information for the current year, plus up to three previous years on the Report Form. The 4-H member will only complete ONE Report Form each year that includes up to four years of information. (NOT four Report Forms with one year per form). Previous years’ Report Forms should not be included. Please see table below for more details. </a:t>
            </a:r>
          </a:p>
          <a:p>
            <a:endParaRPr lang="en-US" dirty="0"/>
          </a:p>
          <a:p>
            <a:r>
              <a:rPr lang="en-US" sz="1200" b="0" i="0" u="none" strike="noStrike" kern="1200" baseline="0" dirty="0">
                <a:solidFill>
                  <a:schemeClr val="tx1"/>
                </a:solidFill>
                <a:latin typeface="+mn-lt"/>
                <a:ea typeface="+mn-ea"/>
                <a:cs typeface="+mn-cs"/>
              </a:rPr>
              <a:t>Forms are available as a fillable Word document. The Texas 4-H Report Form is the main reporting form for the 4-H Record Book. It is used to report all of the activities that a member does, along with school, church and other community groups in applicable section. Always keep in mind that 4-H teaches growth, so show as much growth as possible when filling out the report form. </a:t>
            </a:r>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10</a:t>
            </a:fld>
            <a:endParaRPr lang="en-US"/>
          </a:p>
        </p:txBody>
      </p:sp>
    </p:spTree>
    <p:extLst>
      <p:ext uri="{BB962C8B-B14F-4D97-AF65-F5344CB8AC3E}">
        <p14:creationId xmlns:p14="http://schemas.microsoft.com/office/powerpoint/2010/main" val="32105312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E43B3A8A-250B-40AF-A7A9-B41845EB2D5A}" type="slidenum">
              <a:rPr lang="en-US" smtClean="0"/>
              <a:t>‹#›</a:t>
            </a:fld>
            <a:endParaRPr lang="en-US"/>
          </a:p>
        </p:txBody>
      </p:sp>
    </p:spTree>
    <p:extLst>
      <p:ext uri="{BB962C8B-B14F-4D97-AF65-F5344CB8AC3E}">
        <p14:creationId xmlns:p14="http://schemas.microsoft.com/office/powerpoint/2010/main" val="182521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13186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82323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73416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8A09D4B8-E58A-433E-A2A6-0B0B7F0A5B4A}" type="datetimeFigureOut">
              <a:rPr lang="en-US" smtClean="0"/>
              <a:t>10/25/2018</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43B3A8A-250B-40AF-A7A9-B41845EB2D5A}" type="slidenum">
              <a:rPr lang="en-US" smtClean="0"/>
              <a:t>‹#›</a:t>
            </a:fld>
            <a:endParaRPr lang="en-US"/>
          </a:p>
        </p:txBody>
      </p:sp>
    </p:spTree>
    <p:extLst>
      <p:ext uri="{BB962C8B-B14F-4D97-AF65-F5344CB8AC3E}">
        <p14:creationId xmlns:p14="http://schemas.microsoft.com/office/powerpoint/2010/main" val="96222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9D4B8-E58A-433E-A2A6-0B0B7F0A5B4A}"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7702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9D4B8-E58A-433E-A2A6-0B0B7F0A5B4A}"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47448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9D4B8-E58A-433E-A2A6-0B0B7F0A5B4A}"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58470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D4B8-E58A-433E-A2A6-0B0B7F0A5B4A}"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18803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60081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8A09D4B8-E58A-433E-A2A6-0B0B7F0A5B4A}" type="datetimeFigureOut">
              <a:rPr lang="en-US" smtClean="0"/>
              <a:t>10/25/2018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48647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A09D4B8-E58A-433E-A2A6-0B0B7F0A5B4A}" type="datetimeFigureOut">
              <a:rPr lang="en-US" smtClean="0"/>
              <a:t>10/25/2018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43B3A8A-250B-40AF-A7A9-B41845EB2D5A}" type="slidenum">
              <a:rPr lang="en-US" smtClean="0"/>
              <a:t>‹#›</a:t>
            </a:fld>
            <a:endParaRPr lang="en-US"/>
          </a:p>
        </p:txBody>
      </p:sp>
    </p:spTree>
    <p:extLst>
      <p:ext uri="{BB962C8B-B14F-4D97-AF65-F5344CB8AC3E}">
        <p14:creationId xmlns:p14="http://schemas.microsoft.com/office/powerpoint/2010/main" val="71698903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2.wdp"/><Relationship Id="rId7" Type="http://schemas.openxmlformats.org/officeDocument/2006/relationships/diagramColors" Target="../diagrams/colors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4.png"/><Relationship Id="rId7" Type="http://schemas.openxmlformats.org/officeDocument/2006/relationships/diagramQuickStyle" Target="../diagrams/quickStyle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microsoft.com/office/2007/relationships/hdphoto" Target="../media/hdphoto2.wdp"/><Relationship Id="rId9" Type="http://schemas.microsoft.com/office/2007/relationships/diagramDrawing" Target="../diagrams/drawing15.xml"/></Relationships>
</file>

<file path=ppt/slides/_rels/slide22.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2.wdp"/><Relationship Id="rId7" Type="http://schemas.openxmlformats.org/officeDocument/2006/relationships/diagramColors" Target="../diagrams/colors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4.png"/><Relationship Id="rId7" Type="http://schemas.openxmlformats.org/officeDocument/2006/relationships/diagramLayout" Target="../diagrams/layout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image" Target="../media/image2.png"/><Relationship Id="rId10" Type="http://schemas.microsoft.com/office/2007/relationships/diagramDrawing" Target="../diagrams/drawing17.xml"/><Relationship Id="rId4" Type="http://schemas.microsoft.com/office/2007/relationships/hdphoto" Target="../media/hdphoto2.wdp"/><Relationship Id="rId9" Type="http://schemas.openxmlformats.org/officeDocument/2006/relationships/diagramColors" Target="../diagrams/colors17.xml"/></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07/relationships/hdphoto" Target="../media/hdphoto2.wdp"/><Relationship Id="rId7" Type="http://schemas.openxmlformats.org/officeDocument/2006/relationships/diagramColors" Target="../diagrams/colors1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5.xml.rels><?xml version="1.0" encoding="UTF-8" standalone="yes"?>
<Relationships xmlns="http://schemas.openxmlformats.org/package/2006/relationships"><Relationship Id="rId8" Type="http://schemas.openxmlformats.org/officeDocument/2006/relationships/image" Target="../media/image20.svg"/><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jcbarrett@ag.tamu.edu" TargetMode="Externa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1">
            <a:extLst>
              <a:ext uri="{FF2B5EF4-FFF2-40B4-BE49-F238E27FC236}">
                <a16:creationId xmlns:a16="http://schemas.microsoft.com/office/drawing/2014/main" id="{AB30F29E-E0A0-4860-B4B0-E83B5FFC9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33">
            <a:extLst>
              <a:ext uri="{FF2B5EF4-FFF2-40B4-BE49-F238E27FC236}">
                <a16:creationId xmlns:a16="http://schemas.microsoft.com/office/drawing/2014/main" id="{F4B25597-4549-4C49-B200-DBF8BEEB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5">
            <a:extLst>
              <a:ext uri="{FF2B5EF4-FFF2-40B4-BE49-F238E27FC236}">
                <a16:creationId xmlns:a16="http://schemas.microsoft.com/office/drawing/2014/main" id="{450D23C8-EF2F-4870-8F54-D8249686A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9A799-E697-4114-B19D-FC6582C0DF2B}"/>
              </a:ext>
            </a:extLst>
          </p:cNvPr>
          <p:cNvSpPr>
            <a:spLocks noGrp="1"/>
          </p:cNvSpPr>
          <p:nvPr>
            <p:ph type="ctrTitle"/>
          </p:nvPr>
        </p:nvSpPr>
        <p:spPr>
          <a:xfrm>
            <a:off x="4961376" y="1432223"/>
            <a:ext cx="6057144" cy="3357976"/>
          </a:xfrm>
        </p:spPr>
        <p:txBody>
          <a:bodyPr>
            <a:normAutofit/>
          </a:bodyPr>
          <a:lstStyle/>
          <a:p>
            <a:r>
              <a:rPr lang="en-US" sz="8000"/>
              <a:t>Record Books</a:t>
            </a:r>
            <a:br>
              <a:rPr lang="en-US" sz="8000"/>
            </a:br>
            <a:r>
              <a:rPr lang="en-US" sz="8000"/>
              <a:t>2018-2019</a:t>
            </a:r>
            <a:endParaRPr lang="en-US" sz="8000" dirty="0"/>
          </a:p>
        </p:txBody>
      </p:sp>
      <p:pic>
        <p:nvPicPr>
          <p:cNvPr id="3" name="Picture 2">
            <a:extLst>
              <a:ext uri="{FF2B5EF4-FFF2-40B4-BE49-F238E27FC236}">
                <a16:creationId xmlns:a16="http://schemas.microsoft.com/office/drawing/2014/main" id="{85372B91-E036-4926-AEF8-E74B2BC21F9F}"/>
              </a:ext>
            </a:extLst>
          </p:cNvPr>
          <p:cNvPicPr>
            <a:picLocks noChangeAspect="1"/>
          </p:cNvPicPr>
          <p:nvPr/>
        </p:nvPicPr>
        <p:blipFill rotWithShape="1">
          <a:blip r:embed="rId5"/>
          <a:srcRect l="32755" t="9332" r="31275" b="6509"/>
          <a:stretch/>
        </p:blipFill>
        <p:spPr>
          <a:xfrm>
            <a:off x="933191" y="1008800"/>
            <a:ext cx="3708145" cy="4771765"/>
          </a:xfrm>
          <a:prstGeom prst="rect">
            <a:avLst/>
          </a:prstGeom>
        </p:spPr>
      </p:pic>
      <p:sp>
        <p:nvSpPr>
          <p:cNvPr id="47" name="Rectangle 37">
            <a:extLst>
              <a:ext uri="{FF2B5EF4-FFF2-40B4-BE49-F238E27FC236}">
                <a16:creationId xmlns:a16="http://schemas.microsoft.com/office/drawing/2014/main" id="{A5D20BF8-0348-4D22-8EE2-75E7C4014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39">
            <a:extLst>
              <a:ext uri="{FF2B5EF4-FFF2-40B4-BE49-F238E27FC236}">
                <a16:creationId xmlns:a16="http://schemas.microsoft.com/office/drawing/2014/main" id="{E967010D-7FE8-43B9-B7F2-E983BD161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1" name="Oval 40">
              <a:extLst>
                <a:ext uri="{FF2B5EF4-FFF2-40B4-BE49-F238E27FC236}">
                  <a16:creationId xmlns:a16="http://schemas.microsoft.com/office/drawing/2014/main" id="{A55D5D3E-5EB0-422A-96E4-E4EB6FF1C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2">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41">
              <a:extLst>
                <a:ext uri="{FF2B5EF4-FFF2-40B4-BE49-F238E27FC236}">
                  <a16:creationId xmlns:a16="http://schemas.microsoft.com/office/drawing/2014/main" id="{03FAB884-4BC1-494D-A11B-8652D74B80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803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a:bodyPr>
          <a:lstStyle/>
          <a:p>
            <a:r>
              <a:rPr lang="en-US" sz="6000" dirty="0"/>
              <a:t>Report Form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887213084"/>
              </p:ext>
            </p:extLst>
          </p:nvPr>
        </p:nvGraphicFramePr>
        <p:xfrm>
          <a:off x="641350" y="1387475"/>
          <a:ext cx="5132388" cy="409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4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7" y="1477131"/>
            <a:ext cx="4922445" cy="3915866"/>
          </a:xfrm>
        </p:spPr>
        <p:txBody>
          <a:bodyPr>
            <a:normAutofit/>
          </a:bodyPr>
          <a:lstStyle/>
          <a:p>
            <a:pPr algn="ctr"/>
            <a:r>
              <a:rPr lang="en-US" sz="6000" dirty="0"/>
              <a:t>Section I </a:t>
            </a:r>
            <a:br>
              <a:rPr lang="en-US" sz="6000" dirty="0"/>
            </a:br>
            <a:r>
              <a:rPr lang="en-US" sz="6000" dirty="0"/>
              <a:t>4-H project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59599227"/>
              </p:ext>
            </p:extLst>
          </p:nvPr>
        </p:nvGraphicFramePr>
        <p:xfrm>
          <a:off x="335902" y="410546"/>
          <a:ext cx="6335486" cy="616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9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7" y="1477131"/>
            <a:ext cx="4793169" cy="3915866"/>
          </a:xfrm>
        </p:spPr>
        <p:txBody>
          <a:bodyPr>
            <a:normAutofit fontScale="90000"/>
          </a:bodyPr>
          <a:lstStyle/>
          <a:p>
            <a:pPr algn="ctr"/>
            <a:r>
              <a:rPr lang="en-US" sz="6000" dirty="0"/>
              <a:t>Section II </a:t>
            </a:r>
            <a:br>
              <a:rPr lang="en-US" sz="6000" dirty="0"/>
            </a:br>
            <a:r>
              <a:rPr lang="en-US" sz="6000" dirty="0"/>
              <a:t>4-H leadership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234768323"/>
              </p:ext>
            </p:extLst>
          </p:nvPr>
        </p:nvGraphicFramePr>
        <p:xfrm>
          <a:off x="354563" y="298580"/>
          <a:ext cx="6494105" cy="6335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3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7" y="1477131"/>
            <a:ext cx="4811128" cy="3915866"/>
          </a:xfrm>
        </p:spPr>
        <p:txBody>
          <a:bodyPr>
            <a:normAutofit/>
          </a:bodyPr>
          <a:lstStyle/>
          <a:p>
            <a:pPr algn="ctr"/>
            <a:r>
              <a:rPr lang="en-US" sz="6000" dirty="0"/>
              <a:t>Section III </a:t>
            </a:r>
            <a:br>
              <a:rPr lang="en-US" sz="6000" dirty="0"/>
            </a:br>
            <a:r>
              <a:rPr lang="en-US" sz="6000" dirty="0"/>
              <a:t>4-H community service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38437606"/>
              </p:ext>
            </p:extLst>
          </p:nvPr>
        </p:nvGraphicFramePr>
        <p:xfrm>
          <a:off x="447868" y="92467"/>
          <a:ext cx="6733767" cy="6765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00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a:bodyPr>
          <a:lstStyle/>
          <a:p>
            <a:pPr algn="ctr"/>
            <a:r>
              <a:rPr lang="en-US" sz="6000" dirty="0"/>
              <a:t>Section IV </a:t>
            </a:r>
            <a:br>
              <a:rPr lang="en-US" sz="6000" dirty="0"/>
            </a:br>
            <a:r>
              <a:rPr lang="en-US" sz="6000" dirty="0"/>
              <a:t>other 4-H projects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250282287"/>
              </p:ext>
            </p:extLst>
          </p:nvPr>
        </p:nvGraphicFramePr>
        <p:xfrm>
          <a:off x="641349" y="1007706"/>
          <a:ext cx="5628821" cy="4470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0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58021" y="1159078"/>
            <a:ext cx="4930396" cy="3915866"/>
          </a:xfrm>
        </p:spPr>
        <p:txBody>
          <a:bodyPr>
            <a:normAutofit/>
          </a:bodyPr>
          <a:lstStyle/>
          <a:p>
            <a:pPr algn="ctr"/>
            <a:r>
              <a:rPr lang="en-US" sz="6000" dirty="0"/>
              <a:t>Section V </a:t>
            </a:r>
            <a:br>
              <a:rPr lang="en-US" sz="6000" dirty="0"/>
            </a:br>
            <a:r>
              <a:rPr lang="en-US" sz="6000" dirty="0"/>
              <a:t>4-H Recognition and awards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62201908"/>
              </p:ext>
            </p:extLst>
          </p:nvPr>
        </p:nvGraphicFramePr>
        <p:xfrm>
          <a:off x="641349" y="895739"/>
          <a:ext cx="5563507" cy="458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9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a:bodyPr>
          <a:lstStyle/>
          <a:p>
            <a:pPr algn="ctr"/>
            <a:r>
              <a:rPr lang="en-US" sz="6000" dirty="0"/>
              <a:t>Section VI </a:t>
            </a:r>
            <a:br>
              <a:rPr lang="en-US" sz="6000" dirty="0"/>
            </a:br>
            <a:r>
              <a:rPr lang="en-US" sz="6000" dirty="0"/>
              <a:t>Non 4-H activities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502405737"/>
              </p:ext>
            </p:extLst>
          </p:nvPr>
        </p:nvGraphicFramePr>
        <p:xfrm>
          <a:off x="589980" y="1045627"/>
          <a:ext cx="5779998" cy="4766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9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637868" y="1477131"/>
            <a:ext cx="4621180" cy="3915866"/>
          </a:xfrm>
        </p:spPr>
        <p:txBody>
          <a:bodyPr>
            <a:normAutofit/>
          </a:bodyPr>
          <a:lstStyle/>
          <a:p>
            <a:pPr algn="ctr"/>
            <a:r>
              <a:rPr lang="en-US" sz="6000" dirty="0"/>
              <a:t>Section VII </a:t>
            </a:r>
            <a:br>
              <a:rPr lang="en-US" sz="6000" dirty="0"/>
            </a:br>
            <a:r>
              <a:rPr lang="en-US" sz="6000" dirty="0"/>
              <a:t>college/</a:t>
            </a:r>
            <a:br>
              <a:rPr lang="en-US" sz="6000" dirty="0"/>
            </a:br>
            <a:r>
              <a:rPr lang="en-US" sz="6000" dirty="0"/>
              <a:t>career exploration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773125090"/>
              </p:ext>
            </p:extLst>
          </p:nvPr>
        </p:nvGraphicFramePr>
        <p:xfrm>
          <a:off x="164387" y="678095"/>
          <a:ext cx="6606283" cy="5815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5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fontScale="90000"/>
          </a:bodyPr>
          <a:lstStyle/>
          <a:p>
            <a:pPr algn="ctr"/>
            <a:r>
              <a:rPr lang="en-US" sz="6000" dirty="0"/>
              <a:t>Books Submitted for Evaluation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629419761"/>
              </p:ext>
            </p:extLst>
          </p:nvPr>
        </p:nvGraphicFramePr>
        <p:xfrm>
          <a:off x="641350" y="1387475"/>
          <a:ext cx="6402918" cy="409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8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Scoresheets</a:t>
            </a:r>
          </a:p>
        </p:txBody>
      </p:sp>
      <p:pic>
        <p:nvPicPr>
          <p:cNvPr id="4" name="Picture 3">
            <a:extLst>
              <a:ext uri="{FF2B5EF4-FFF2-40B4-BE49-F238E27FC236}">
                <a16:creationId xmlns:a16="http://schemas.microsoft.com/office/drawing/2014/main" id="{4D79EE14-DFE2-4156-BA19-2831834BAFB2}"/>
              </a:ext>
            </a:extLst>
          </p:cNvPr>
          <p:cNvPicPr>
            <a:picLocks noChangeAspect="1"/>
          </p:cNvPicPr>
          <p:nvPr/>
        </p:nvPicPr>
        <p:blipFill rotWithShape="1">
          <a:blip r:embed="rId2"/>
          <a:srcRect l="32985" t="12554" r="31964" b="8366"/>
          <a:stretch/>
        </p:blipFill>
        <p:spPr>
          <a:xfrm>
            <a:off x="2086655" y="991722"/>
            <a:ext cx="4738618" cy="5866752"/>
          </a:xfrm>
          <a:prstGeom prst="rect">
            <a:avLst/>
          </a:prstGeom>
        </p:spPr>
      </p:pic>
      <p:pic>
        <p:nvPicPr>
          <p:cNvPr id="5" name="Picture 4">
            <a:extLst>
              <a:ext uri="{FF2B5EF4-FFF2-40B4-BE49-F238E27FC236}">
                <a16:creationId xmlns:a16="http://schemas.microsoft.com/office/drawing/2014/main" id="{4AFD283B-F109-4A14-8153-599CF815BC29}"/>
              </a:ext>
            </a:extLst>
          </p:cNvPr>
          <p:cNvPicPr>
            <a:picLocks noChangeAspect="1"/>
          </p:cNvPicPr>
          <p:nvPr/>
        </p:nvPicPr>
        <p:blipFill rotWithShape="1">
          <a:blip r:embed="rId3"/>
          <a:srcRect l="33597" t="15622" r="32883" b="8366"/>
          <a:stretch/>
        </p:blipFill>
        <p:spPr>
          <a:xfrm>
            <a:off x="6800793" y="991722"/>
            <a:ext cx="4808111" cy="5983103"/>
          </a:xfrm>
          <a:prstGeom prst="rect">
            <a:avLst/>
          </a:prstGeom>
        </p:spPr>
      </p:pic>
      <p:sp>
        <p:nvSpPr>
          <p:cNvPr id="9" name="Title 1">
            <a:extLst>
              <a:ext uri="{FF2B5EF4-FFF2-40B4-BE49-F238E27FC236}">
                <a16:creationId xmlns:a16="http://schemas.microsoft.com/office/drawing/2014/main" id="{D0779D8A-B5FF-42B1-9B4E-B381233DC0E3}"/>
              </a:ext>
            </a:extLst>
          </p:cNvPr>
          <p:cNvSpPr txBox="1">
            <a:spLocks/>
          </p:cNvSpPr>
          <p:nvPr/>
        </p:nvSpPr>
        <p:spPr>
          <a:xfrm>
            <a:off x="277707" y="228777"/>
            <a:ext cx="5312059" cy="11149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000" dirty="0"/>
              <a:t>Score Sheet</a:t>
            </a:r>
          </a:p>
        </p:txBody>
      </p:sp>
    </p:spTree>
    <p:extLst>
      <p:ext uri="{BB962C8B-B14F-4D97-AF65-F5344CB8AC3E}">
        <p14:creationId xmlns:p14="http://schemas.microsoft.com/office/powerpoint/2010/main" val="33436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C946-39CF-4B39-9B12-2C9DBEF94E8F}"/>
              </a:ext>
            </a:extLst>
          </p:cNvPr>
          <p:cNvSpPr>
            <a:spLocks noGrp="1"/>
          </p:cNvSpPr>
          <p:nvPr>
            <p:ph type="title"/>
          </p:nvPr>
        </p:nvSpPr>
        <p:spPr>
          <a:xfrm>
            <a:off x="1069848" y="484632"/>
            <a:ext cx="10058400" cy="1609344"/>
          </a:xfrm>
        </p:spPr>
        <p:txBody>
          <a:bodyPr>
            <a:normAutofit/>
          </a:bodyPr>
          <a:lstStyle/>
          <a:p>
            <a:r>
              <a:rPr lang="en-US" sz="4100"/>
              <a:t>Purpose/Objective of 4-H Record Book </a:t>
            </a:r>
            <a:br>
              <a:rPr lang="en-US" sz="4100"/>
            </a:br>
            <a:endParaRPr lang="en-US" sz="4100"/>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164CB0-5F97-4E62-BDC8-06F3DAA07294}"/>
              </a:ext>
            </a:extLst>
          </p:cNvPr>
          <p:cNvGraphicFramePr>
            <a:graphicFrameLocks noGrp="1"/>
          </p:cNvGraphicFramePr>
          <p:nvPr>
            <p:ph idx="1"/>
            <p:extLst>
              <p:ext uri="{D42A27DB-BD31-4B8C-83A1-F6EECF244321}">
                <p14:modId xmlns:p14="http://schemas.microsoft.com/office/powerpoint/2010/main" val="402708441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27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1069848" y="484632"/>
            <a:ext cx="10058400" cy="1609344"/>
          </a:xfrm>
        </p:spPr>
        <p:txBody>
          <a:bodyPr>
            <a:normAutofit/>
          </a:bodyPr>
          <a:lstStyle/>
          <a:p>
            <a:r>
              <a:rPr lang="en-US" dirty="0"/>
              <a:t>Record book cover</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80A8129-DD3E-41E9-A66A-1C046743638A}"/>
              </a:ext>
            </a:extLst>
          </p:cNvPr>
          <p:cNvGraphicFramePr>
            <a:graphicFrameLocks noGrp="1"/>
          </p:cNvGraphicFramePr>
          <p:nvPr>
            <p:ph idx="1"/>
            <p:extLst>
              <p:ext uri="{D42A27DB-BD31-4B8C-83A1-F6EECF244321}">
                <p14:modId xmlns:p14="http://schemas.microsoft.com/office/powerpoint/2010/main" val="389905317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76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AC5EDB0D-3C7D-4B35-8235-09BBE404F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76F4E39-F853-4F9E-9728-B10AEEECF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1B4ACB-2637-46E3-A2C9-7DB41B6F8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7044268" y="1477131"/>
            <a:ext cx="3816126" cy="3915866"/>
          </a:xfrm>
        </p:spPr>
        <p:txBody>
          <a:bodyPr>
            <a:normAutofit/>
          </a:bodyPr>
          <a:lstStyle/>
          <a:p>
            <a:r>
              <a:rPr lang="en-US" sz="5100"/>
              <a:t>General Guidelines</a:t>
            </a:r>
          </a:p>
        </p:txBody>
      </p:sp>
      <p:sp>
        <p:nvSpPr>
          <p:cNvPr id="16" name="Rectangle 15">
            <a:extLst>
              <a:ext uri="{FF2B5EF4-FFF2-40B4-BE49-F238E27FC236}">
                <a16:creationId xmlns:a16="http://schemas.microsoft.com/office/drawing/2014/main" id="{8FEF7672-EAFE-4D13-B804-77EA99C91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3D9D32B7-B228-4843-9B5F-15DFC0D20651}"/>
              </a:ext>
            </a:extLst>
          </p:cNvPr>
          <p:cNvGraphicFramePr>
            <a:graphicFrameLocks noGrp="1"/>
          </p:cNvGraphicFramePr>
          <p:nvPr>
            <p:ph idx="1"/>
            <p:extLst>
              <p:ext uri="{D42A27DB-BD31-4B8C-83A1-F6EECF244321}">
                <p14:modId xmlns:p14="http://schemas.microsoft.com/office/powerpoint/2010/main" val="3086373702"/>
              </p:ext>
            </p:extLst>
          </p:nvPr>
        </p:nvGraphicFramePr>
        <p:xfrm>
          <a:off x="641350" y="1387475"/>
          <a:ext cx="5132388" cy="40909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6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1069848" y="484632"/>
            <a:ext cx="10058400" cy="1609344"/>
          </a:xfrm>
        </p:spPr>
        <p:txBody>
          <a:bodyPr>
            <a:normAutofit/>
          </a:bodyPr>
          <a:lstStyle/>
          <a:p>
            <a:r>
              <a:rPr lang="en-US" dirty="0"/>
              <a:t>Additional changes to note…</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D940EBC-0913-4F76-BE73-353E7443C035}"/>
              </a:ext>
            </a:extLst>
          </p:cNvPr>
          <p:cNvGraphicFramePr>
            <a:graphicFrameLocks noGrp="1"/>
          </p:cNvGraphicFramePr>
          <p:nvPr>
            <p:ph idx="1"/>
            <p:extLst>
              <p:ext uri="{D42A27DB-BD31-4B8C-83A1-F6EECF244321}">
                <p14:modId xmlns:p14="http://schemas.microsoft.com/office/powerpoint/2010/main" val="234508887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14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E61CF6-8F07-4962-9613-3E030E3AE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1CE02-0269-4C23-86AA-88E3F316CC8D}"/>
              </a:ext>
            </a:extLst>
          </p:cNvPr>
          <p:cNvSpPr>
            <a:spLocks noGrp="1"/>
          </p:cNvSpPr>
          <p:nvPr>
            <p:ph type="title"/>
          </p:nvPr>
        </p:nvSpPr>
        <p:spPr>
          <a:xfrm>
            <a:off x="8479777" y="639763"/>
            <a:ext cx="3046073" cy="5177377"/>
          </a:xfrm>
          <a:ln>
            <a:noFill/>
          </a:ln>
        </p:spPr>
        <p:txBody>
          <a:bodyPr>
            <a:normAutofit/>
          </a:bodyPr>
          <a:lstStyle/>
          <a:p>
            <a:r>
              <a:rPr lang="en-US" sz="4000"/>
              <a:t>Updated categories</a:t>
            </a:r>
          </a:p>
        </p:txBody>
      </p:sp>
      <p:grpSp>
        <p:nvGrpSpPr>
          <p:cNvPr id="12" name="Group 11">
            <a:extLst>
              <a:ext uri="{FF2B5EF4-FFF2-40B4-BE49-F238E27FC236}">
                <a16:creationId xmlns:a16="http://schemas.microsoft.com/office/drawing/2014/main" id="{693D30EF-116A-4B76-BB80-8E43340D49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231DFC7B-4141-44FE-B9F9-8030DAD7C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61A8904-4FC3-442E-B6CF-CD2E9D4BF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3753E563-B514-4687-92B9-6897D0201FB7}"/>
              </a:ext>
            </a:extLst>
          </p:cNvPr>
          <p:cNvGraphicFramePr>
            <a:graphicFrameLocks noGrp="1"/>
          </p:cNvGraphicFramePr>
          <p:nvPr>
            <p:ph idx="1"/>
            <p:extLst>
              <p:ext uri="{D42A27DB-BD31-4B8C-83A1-F6EECF244321}">
                <p14:modId xmlns:p14="http://schemas.microsoft.com/office/powerpoint/2010/main" val="1290301115"/>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400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F41C-4788-4DF2-A2E4-024443D17181}"/>
              </a:ext>
            </a:extLst>
          </p:cNvPr>
          <p:cNvSpPr>
            <a:spLocks noGrp="1"/>
          </p:cNvSpPr>
          <p:nvPr>
            <p:ph type="title"/>
          </p:nvPr>
        </p:nvSpPr>
        <p:spPr>
          <a:xfrm>
            <a:off x="1069848" y="484632"/>
            <a:ext cx="10058400" cy="1609344"/>
          </a:xfrm>
        </p:spPr>
        <p:txBody>
          <a:bodyPr>
            <a:normAutofit/>
          </a:bodyPr>
          <a:lstStyle/>
          <a:p>
            <a:r>
              <a:rPr lang="en-US" dirty="0"/>
              <a:t>Texas 4-H Record Book Winners</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2FA5229-66B2-4A80-9A0B-FE6702CB363C}"/>
              </a:ext>
            </a:extLst>
          </p:cNvPr>
          <p:cNvGraphicFramePr>
            <a:graphicFrameLocks noGrp="1"/>
          </p:cNvGraphicFramePr>
          <p:nvPr>
            <p:ph idx="1"/>
            <p:extLst>
              <p:ext uri="{D42A27DB-BD31-4B8C-83A1-F6EECF244321}">
                <p14:modId xmlns:p14="http://schemas.microsoft.com/office/powerpoint/2010/main" val="62348979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47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0288A6F5-8D1F-4A9E-A403-66331D0DD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1">
            <a:extLst>
              <a:ext uri="{FF2B5EF4-FFF2-40B4-BE49-F238E27FC236}">
                <a16:creationId xmlns:a16="http://schemas.microsoft.com/office/drawing/2014/main" id="{09024FCB-4926-410B-85FF-191ADB1EE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3">
            <a:extLst>
              <a:ext uri="{FF2B5EF4-FFF2-40B4-BE49-F238E27FC236}">
                <a16:creationId xmlns:a16="http://schemas.microsoft.com/office/drawing/2014/main" id="{C07D6E4A-46B6-44CC-AC6E-2DD00DABA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5">
            <a:extLst>
              <a:ext uri="{FF2B5EF4-FFF2-40B4-BE49-F238E27FC236}">
                <a16:creationId xmlns:a16="http://schemas.microsoft.com/office/drawing/2014/main" id="{2AFD3B47-DA6C-4208-B8BE-7ECBC7ECB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380E4DF5-9537-49C7-A006-BCEC784A2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830DD2DF-8124-4BFB-9ADA-DC59BF10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6" name="Rectangle 19">
            <a:extLst>
              <a:ext uri="{FF2B5EF4-FFF2-40B4-BE49-F238E27FC236}">
                <a16:creationId xmlns:a16="http://schemas.microsoft.com/office/drawing/2014/main" id="{AB30F29E-E0A0-4860-B4B0-E83B5FFC9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ectangle 21">
            <a:extLst>
              <a:ext uri="{FF2B5EF4-FFF2-40B4-BE49-F238E27FC236}">
                <a16:creationId xmlns:a16="http://schemas.microsoft.com/office/drawing/2014/main" id="{F4B25597-4549-4C49-B200-DBF8BEEB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3">
            <a:extLst>
              <a:ext uri="{FF2B5EF4-FFF2-40B4-BE49-F238E27FC236}">
                <a16:creationId xmlns:a16="http://schemas.microsoft.com/office/drawing/2014/main" id="{450D23C8-EF2F-4870-8F54-D8249686A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77A51-D635-4DCD-96F0-42B3DD1C2E56}"/>
              </a:ext>
            </a:extLst>
          </p:cNvPr>
          <p:cNvSpPr>
            <a:spLocks noGrp="1"/>
          </p:cNvSpPr>
          <p:nvPr>
            <p:ph type="title"/>
          </p:nvPr>
        </p:nvSpPr>
        <p:spPr>
          <a:xfrm>
            <a:off x="4961376" y="1432223"/>
            <a:ext cx="6057144" cy="3357976"/>
          </a:xfrm>
        </p:spPr>
        <p:txBody>
          <a:bodyPr vert="horz" lIns="91440" tIns="45720" rIns="91440" bIns="45720" rtlCol="0" anchor="ctr">
            <a:normAutofit/>
          </a:bodyPr>
          <a:lstStyle/>
          <a:p>
            <a:pPr>
              <a:lnSpc>
                <a:spcPct val="85000"/>
              </a:lnSpc>
            </a:pPr>
            <a:r>
              <a:rPr lang="en-US" sz="8000" b="1" kern="1200" cap="none" baseline="0" dirty="0">
                <a:blipFill dpi="0" rotWithShape="1">
                  <a:blip r:embed="rId4">
                    <a:extLst/>
                  </a:blip>
                  <a:srcRect/>
                  <a:tile tx="6350" ty="-127000" sx="65000" sy="64000" flip="none" algn="tl"/>
                </a:blipFill>
                <a:latin typeface="+mj-lt"/>
                <a:ea typeface="+mj-ea"/>
                <a:cs typeface="+mj-cs"/>
              </a:rPr>
              <a:t>Questions?	</a:t>
            </a:r>
          </a:p>
        </p:txBody>
      </p:sp>
      <p:sp>
        <p:nvSpPr>
          <p:cNvPr id="3" name="Content Placeholder 2">
            <a:extLst>
              <a:ext uri="{FF2B5EF4-FFF2-40B4-BE49-F238E27FC236}">
                <a16:creationId xmlns:a16="http://schemas.microsoft.com/office/drawing/2014/main" id="{10EA3FC2-1BEB-4CD5-84E2-35B85F8F6471}"/>
              </a:ext>
            </a:extLst>
          </p:cNvPr>
          <p:cNvSpPr>
            <a:spLocks noGrp="1"/>
          </p:cNvSpPr>
          <p:nvPr>
            <p:ph idx="1"/>
          </p:nvPr>
        </p:nvSpPr>
        <p:spPr>
          <a:xfrm>
            <a:off x="4916574" y="4616053"/>
            <a:ext cx="6080030" cy="687058"/>
          </a:xfrm>
        </p:spPr>
        <p:txBody>
          <a:bodyPr vert="horz" lIns="91440" tIns="45720" rIns="91440" bIns="45720" rtlCol="0">
            <a:normAutofit/>
          </a:bodyPr>
          <a:lstStyle/>
          <a:p>
            <a:pPr marL="0" indent="0">
              <a:buNone/>
            </a:pPr>
            <a:r>
              <a:rPr lang="en-US" b="1" dirty="0">
                <a:solidFill>
                  <a:schemeClr val="accent2">
                    <a:lumMod val="75000"/>
                  </a:schemeClr>
                </a:solidFill>
              </a:rPr>
              <a:t>Contact Jana Barrett at </a:t>
            </a:r>
            <a:r>
              <a:rPr lang="en-US" b="1" dirty="0">
                <a:solidFill>
                  <a:schemeClr val="accent2">
                    <a:lumMod val="75000"/>
                  </a:schemeClr>
                </a:solidFill>
                <a:hlinkClick r:id="rId6"/>
              </a:rPr>
              <a:t>jcbarrett@ag.tamu.edu</a:t>
            </a:r>
            <a:r>
              <a:rPr lang="en-US" b="1" dirty="0">
                <a:solidFill>
                  <a:schemeClr val="accent2">
                    <a:lumMod val="75000"/>
                  </a:schemeClr>
                </a:solidFill>
              </a:rPr>
              <a:t> or 979-458-0910 </a:t>
            </a:r>
          </a:p>
        </p:txBody>
      </p:sp>
      <p:pic>
        <p:nvPicPr>
          <p:cNvPr id="39" name="Graphic 6" descr="Telephone">
            <a:extLst>
              <a:ext uri="{FF2B5EF4-FFF2-40B4-BE49-F238E27FC236}">
                <a16:creationId xmlns:a16="http://schemas.microsoft.com/office/drawing/2014/main" id="{B25396D4-77FE-4B15-8172-E94D77E9B1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915" y="1702032"/>
            <a:ext cx="3416725" cy="3416725"/>
          </a:xfrm>
          <a:prstGeom prst="rect">
            <a:avLst/>
          </a:prstGeom>
        </p:spPr>
      </p:pic>
      <p:sp>
        <p:nvSpPr>
          <p:cNvPr id="40" name="Rectangle 25">
            <a:extLst>
              <a:ext uri="{FF2B5EF4-FFF2-40B4-BE49-F238E27FC236}">
                <a16:creationId xmlns:a16="http://schemas.microsoft.com/office/drawing/2014/main" id="{A5D20BF8-0348-4D22-8EE2-75E7C4014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7">
            <a:extLst>
              <a:ext uri="{FF2B5EF4-FFF2-40B4-BE49-F238E27FC236}">
                <a16:creationId xmlns:a16="http://schemas.microsoft.com/office/drawing/2014/main" id="{E967010D-7FE8-43B9-B7F2-E983BD161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A55D5D3E-5EB0-422A-96E4-E4EB6FF1C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03FAB884-4BC1-494D-A11B-8652D74B80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6967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C8ED-9402-4620-BE77-1115C9BAB9E0}"/>
              </a:ext>
            </a:extLst>
          </p:cNvPr>
          <p:cNvSpPr>
            <a:spLocks noGrp="1"/>
          </p:cNvSpPr>
          <p:nvPr>
            <p:ph type="title"/>
          </p:nvPr>
        </p:nvSpPr>
        <p:spPr>
          <a:xfrm>
            <a:off x="1069848" y="484632"/>
            <a:ext cx="10058400" cy="1609344"/>
          </a:xfrm>
        </p:spPr>
        <p:txBody>
          <a:bodyPr>
            <a:normAutofit/>
          </a:bodyPr>
          <a:lstStyle/>
          <a:p>
            <a:r>
              <a:rPr lang="en-US"/>
              <a:t>Steps to the Record keeping process</a:t>
            </a:r>
            <a:endParaRPr lang="en-US" dirty="0"/>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D6E7470-DD7D-4AE1-A0D4-B5D875EBF67A}"/>
              </a:ext>
            </a:extLst>
          </p:cNvPr>
          <p:cNvGraphicFramePr>
            <a:graphicFrameLocks noGrp="1"/>
          </p:cNvGraphicFramePr>
          <p:nvPr>
            <p:ph idx="1"/>
            <p:extLst>
              <p:ext uri="{D42A27DB-BD31-4B8C-83A1-F6EECF244321}">
                <p14:modId xmlns:p14="http://schemas.microsoft.com/office/powerpoint/2010/main" val="169543648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2791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76F6-2079-4456-AB5E-9A0BE6A9349D}"/>
              </a:ext>
            </a:extLst>
          </p:cNvPr>
          <p:cNvSpPr>
            <a:spLocks noGrp="1"/>
          </p:cNvSpPr>
          <p:nvPr>
            <p:ph type="title"/>
          </p:nvPr>
        </p:nvSpPr>
        <p:spPr>
          <a:xfrm>
            <a:off x="260254" y="1445684"/>
            <a:ext cx="6411134" cy="4264649"/>
          </a:xfrm>
        </p:spPr>
        <p:txBody>
          <a:bodyPr>
            <a:normAutofit/>
          </a:bodyPr>
          <a:lstStyle/>
          <a:p>
            <a:r>
              <a:rPr lang="en-US" sz="8000" dirty="0"/>
              <a:t>Record book </a:t>
            </a:r>
            <a:br>
              <a:rPr lang="en-US" sz="8000" dirty="0"/>
            </a:br>
            <a:r>
              <a:rPr lang="en-US" sz="8000" dirty="0"/>
              <a:t>at a glance</a:t>
            </a:r>
          </a:p>
        </p:txBody>
      </p:sp>
      <p:pic>
        <p:nvPicPr>
          <p:cNvPr id="3" name="Picture 2">
            <a:extLst>
              <a:ext uri="{FF2B5EF4-FFF2-40B4-BE49-F238E27FC236}">
                <a16:creationId xmlns:a16="http://schemas.microsoft.com/office/drawing/2014/main" id="{60041698-8F82-429A-88E2-4C611CD9201F}"/>
              </a:ext>
            </a:extLst>
          </p:cNvPr>
          <p:cNvPicPr>
            <a:picLocks noChangeAspect="1"/>
          </p:cNvPicPr>
          <p:nvPr/>
        </p:nvPicPr>
        <p:blipFill rotWithShape="1">
          <a:blip r:embed="rId3"/>
          <a:srcRect l="30175" t="8977" r="25785"/>
          <a:stretch/>
        </p:blipFill>
        <p:spPr>
          <a:xfrm>
            <a:off x="6251945" y="225082"/>
            <a:ext cx="5159767" cy="5973700"/>
          </a:xfrm>
          <a:prstGeom prst="rect">
            <a:avLst/>
          </a:prstGeom>
        </p:spPr>
      </p:pic>
    </p:spTree>
    <p:extLst>
      <p:ext uri="{BB962C8B-B14F-4D97-AF65-F5344CB8AC3E}">
        <p14:creationId xmlns:p14="http://schemas.microsoft.com/office/powerpoint/2010/main" val="25092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5F6-8E4F-4F04-AEE6-4AB7DEFD6CB0}"/>
              </a:ext>
            </a:extLst>
          </p:cNvPr>
          <p:cNvSpPr>
            <a:spLocks noGrp="1"/>
          </p:cNvSpPr>
          <p:nvPr>
            <p:ph type="title"/>
          </p:nvPr>
        </p:nvSpPr>
        <p:spPr/>
        <p:txBody>
          <a:bodyPr/>
          <a:lstStyle/>
          <a:p>
            <a:r>
              <a:rPr lang="en-US" dirty="0"/>
              <a:t>Check Sheet</a:t>
            </a:r>
          </a:p>
        </p:txBody>
      </p:sp>
      <p:pic>
        <p:nvPicPr>
          <p:cNvPr id="4" name="Content Placeholder 3">
            <a:extLst>
              <a:ext uri="{FF2B5EF4-FFF2-40B4-BE49-F238E27FC236}">
                <a16:creationId xmlns:a16="http://schemas.microsoft.com/office/drawing/2014/main" id="{C8F1D80C-84D9-4BDB-BE88-84732496815F}"/>
              </a:ext>
            </a:extLst>
          </p:cNvPr>
          <p:cNvPicPr>
            <a:picLocks noGrp="1" noChangeAspect="1"/>
          </p:cNvPicPr>
          <p:nvPr>
            <p:ph idx="1"/>
          </p:nvPr>
        </p:nvPicPr>
        <p:blipFill rotWithShape="1">
          <a:blip r:embed="rId3"/>
          <a:srcRect l="17561" t="18655" r="50927" b="2808"/>
          <a:stretch/>
        </p:blipFill>
        <p:spPr>
          <a:xfrm>
            <a:off x="5811968" y="297481"/>
            <a:ext cx="4796938" cy="6560519"/>
          </a:xfrm>
          <a:prstGeom prst="rect">
            <a:avLst/>
          </a:prstGeom>
        </p:spPr>
      </p:pic>
      <p:sp>
        <p:nvSpPr>
          <p:cNvPr id="6" name="Content Placeholder 2">
            <a:extLst>
              <a:ext uri="{FF2B5EF4-FFF2-40B4-BE49-F238E27FC236}">
                <a16:creationId xmlns:a16="http://schemas.microsoft.com/office/drawing/2014/main" id="{D8E7362C-0D91-4929-9BBD-14AD5563653C}"/>
              </a:ext>
            </a:extLst>
          </p:cNvPr>
          <p:cNvSpPr txBox="1">
            <a:spLocks/>
          </p:cNvSpPr>
          <p:nvPr/>
        </p:nvSpPr>
        <p:spPr>
          <a:xfrm>
            <a:off x="1063752" y="1860150"/>
            <a:ext cx="5161934" cy="409257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en-US" sz="1800" dirty="0"/>
              <a:t>Fillable Word document</a:t>
            </a:r>
          </a:p>
          <a:p>
            <a:pPr marL="0" indent="0">
              <a:buFont typeface="Wingdings" pitchFamily="2" charset="2"/>
              <a:buNone/>
            </a:pPr>
            <a:endParaRPr lang="en-US" sz="1800" dirty="0"/>
          </a:p>
        </p:txBody>
      </p:sp>
    </p:spTree>
    <p:extLst>
      <p:ext uri="{BB962C8B-B14F-4D97-AF65-F5344CB8AC3E}">
        <p14:creationId xmlns:p14="http://schemas.microsoft.com/office/powerpoint/2010/main" val="34330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9A35-67D3-4DF5-A443-940A3258E75F}"/>
              </a:ext>
            </a:extLst>
          </p:cNvPr>
          <p:cNvSpPr>
            <a:spLocks noGrp="1"/>
          </p:cNvSpPr>
          <p:nvPr>
            <p:ph type="title"/>
          </p:nvPr>
        </p:nvSpPr>
        <p:spPr>
          <a:xfrm>
            <a:off x="6381135" y="484632"/>
            <a:ext cx="5161935" cy="1609344"/>
          </a:xfrm>
        </p:spPr>
        <p:txBody>
          <a:bodyPr>
            <a:normAutofit/>
          </a:bodyPr>
          <a:lstStyle/>
          <a:p>
            <a:r>
              <a:rPr lang="en-US" sz="4400"/>
              <a:t>Personal information page</a:t>
            </a:r>
          </a:p>
        </p:txBody>
      </p:sp>
      <p:pic>
        <p:nvPicPr>
          <p:cNvPr id="4" name="Picture 3">
            <a:extLst>
              <a:ext uri="{FF2B5EF4-FFF2-40B4-BE49-F238E27FC236}">
                <a16:creationId xmlns:a16="http://schemas.microsoft.com/office/drawing/2014/main" id="{65E06A9A-40DF-4D92-8157-6DAD2C068151}"/>
              </a:ext>
            </a:extLst>
          </p:cNvPr>
          <p:cNvPicPr>
            <a:picLocks noChangeAspect="1"/>
          </p:cNvPicPr>
          <p:nvPr/>
        </p:nvPicPr>
        <p:blipFill rotWithShape="1">
          <a:blip r:embed="rId3"/>
          <a:srcRect l="53036" t="19247" r="12296" b="5992"/>
          <a:stretch/>
        </p:blipFill>
        <p:spPr>
          <a:xfrm>
            <a:off x="648930" y="453553"/>
            <a:ext cx="5246686" cy="6222918"/>
          </a:xfrm>
          <a:prstGeom prst="rect">
            <a:avLst/>
          </a:prstGeom>
        </p:spPr>
      </p:pic>
      <p:sp>
        <p:nvSpPr>
          <p:cNvPr id="3" name="Content Placeholder 2">
            <a:extLst>
              <a:ext uri="{FF2B5EF4-FFF2-40B4-BE49-F238E27FC236}">
                <a16:creationId xmlns:a16="http://schemas.microsoft.com/office/drawing/2014/main" id="{16186D55-53BD-4087-907B-284571D8E0A2}"/>
              </a:ext>
            </a:extLst>
          </p:cNvPr>
          <p:cNvSpPr>
            <a:spLocks noGrp="1"/>
          </p:cNvSpPr>
          <p:nvPr>
            <p:ph idx="1"/>
          </p:nvPr>
        </p:nvSpPr>
        <p:spPr>
          <a:xfrm>
            <a:off x="6381135" y="2121408"/>
            <a:ext cx="5161934" cy="4092579"/>
          </a:xfrm>
        </p:spPr>
        <p:txBody>
          <a:bodyPr>
            <a:normAutofit/>
          </a:bodyPr>
          <a:lstStyle/>
          <a:p>
            <a:r>
              <a:rPr lang="en-US" sz="1800" dirty="0"/>
              <a:t>Fillable Word document</a:t>
            </a:r>
          </a:p>
          <a:p>
            <a:pPr marL="0" indent="0">
              <a:buNone/>
            </a:pPr>
            <a:endParaRPr lang="en-US" sz="1800" dirty="0"/>
          </a:p>
        </p:txBody>
      </p:sp>
    </p:spTree>
    <p:extLst>
      <p:ext uri="{BB962C8B-B14F-4D97-AF65-F5344CB8AC3E}">
        <p14:creationId xmlns:p14="http://schemas.microsoft.com/office/powerpoint/2010/main" val="27142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5B9-4EEF-4120-B7DB-F639F9703972}"/>
              </a:ext>
            </a:extLst>
          </p:cNvPr>
          <p:cNvSpPr>
            <a:spLocks noGrp="1"/>
          </p:cNvSpPr>
          <p:nvPr>
            <p:ph type="title"/>
          </p:nvPr>
        </p:nvSpPr>
        <p:spPr>
          <a:xfrm>
            <a:off x="1069848" y="484632"/>
            <a:ext cx="10058400" cy="1609344"/>
          </a:xfrm>
        </p:spPr>
        <p:txBody>
          <a:bodyPr>
            <a:normAutofit/>
          </a:bodyPr>
          <a:lstStyle/>
          <a:p>
            <a:r>
              <a:rPr lang="en-US"/>
              <a:t>4-H Story &amp; Photo Portfolio</a:t>
            </a:r>
            <a:endParaRPr lang="en-US" dirty="0"/>
          </a:p>
        </p:txBody>
      </p:sp>
      <p:sp>
        <p:nvSpPr>
          <p:cNvPr id="3" name="Content Placeholder 2">
            <a:extLst>
              <a:ext uri="{FF2B5EF4-FFF2-40B4-BE49-F238E27FC236}">
                <a16:creationId xmlns:a16="http://schemas.microsoft.com/office/drawing/2014/main" id="{4A5E8AF5-CD6E-4A61-8CEF-17CB03D40EE9}"/>
              </a:ext>
            </a:extLst>
          </p:cNvPr>
          <p:cNvSpPr>
            <a:spLocks noGrp="1"/>
          </p:cNvSpPr>
          <p:nvPr>
            <p:ph idx="1"/>
          </p:nvPr>
        </p:nvSpPr>
        <p:spPr>
          <a:xfrm>
            <a:off x="1069847" y="2121408"/>
            <a:ext cx="6482419" cy="4050792"/>
          </a:xfrm>
        </p:spPr>
        <p:txBody>
          <a:bodyPr>
            <a:normAutofit/>
          </a:bodyPr>
          <a:lstStyle/>
          <a:p>
            <a:pPr marL="0" indent="0">
              <a:buNone/>
            </a:pPr>
            <a:r>
              <a:rPr lang="en-US" sz="1900" dirty="0">
                <a:latin typeface="Arial" panose="020B0604020202020204" pitchFamily="34" charset="0"/>
                <a:cs typeface="Arial" panose="020B0604020202020204" pitchFamily="34" charset="0"/>
              </a:rPr>
              <a:t>The story should include information such as: </a:t>
            </a:r>
          </a:p>
          <a:p>
            <a:r>
              <a:rPr lang="en-US" sz="1900" dirty="0">
                <a:latin typeface="Arial" panose="020B0604020202020204" pitchFamily="34" charset="0"/>
                <a:cs typeface="Arial" panose="020B0604020202020204" pitchFamily="34" charset="0"/>
              </a:rPr>
              <a:t>Information about yourself, your family, and your community </a:t>
            </a:r>
          </a:p>
          <a:p>
            <a:r>
              <a:rPr lang="en-US" sz="1900" dirty="0">
                <a:latin typeface="Arial" panose="020B0604020202020204" pitchFamily="34" charset="0"/>
                <a:cs typeface="Arial" panose="020B0604020202020204" pitchFamily="34" charset="0"/>
              </a:rPr>
              <a:t>When and why you joined 4-H </a:t>
            </a:r>
          </a:p>
          <a:p>
            <a:r>
              <a:rPr lang="en-US" sz="1900" dirty="0">
                <a:latin typeface="Arial" panose="020B0604020202020204" pitchFamily="34" charset="0"/>
                <a:cs typeface="Arial" panose="020B0604020202020204" pitchFamily="34" charset="0"/>
              </a:rPr>
              <a:t>Project Goals (Starting with your main project) </a:t>
            </a:r>
          </a:p>
          <a:p>
            <a:r>
              <a:rPr lang="en-US" sz="1900" dirty="0">
                <a:latin typeface="Arial" panose="020B0604020202020204" pitchFamily="34" charset="0"/>
                <a:cs typeface="Arial" panose="020B0604020202020204" pitchFamily="34" charset="0"/>
              </a:rPr>
              <a:t>How 4-H has helped you become a better leader and citizen and what you have learned through your community service and leadership activities </a:t>
            </a:r>
          </a:p>
          <a:p>
            <a:r>
              <a:rPr lang="en-US" sz="1900" dirty="0">
                <a:latin typeface="Arial" panose="020B0604020202020204" pitchFamily="34" charset="0"/>
                <a:cs typeface="Arial" panose="020B0604020202020204" pitchFamily="34" charset="0"/>
              </a:rPr>
              <a:t>How being a 4-H member has helped you set goals (include the goals) and develop new interests, and if 4-H has influenced your future plans or career goals </a:t>
            </a:r>
          </a:p>
          <a:p>
            <a:endParaRPr lang="en-US" sz="1900" dirty="0">
              <a:latin typeface="Arial" panose="020B0604020202020204" pitchFamily="34" charset="0"/>
              <a:cs typeface="Arial" panose="020B0604020202020204" pitchFamily="34" charset="0"/>
            </a:endParaRPr>
          </a:p>
        </p:txBody>
      </p:sp>
      <p:pic>
        <p:nvPicPr>
          <p:cNvPr id="7" name="Graphic 6" descr="Group">
            <a:extLst>
              <a:ext uri="{FF2B5EF4-FFF2-40B4-BE49-F238E27FC236}">
                <a16:creationId xmlns:a16="http://schemas.microsoft.com/office/drawing/2014/main" id="{D2B71A60-6401-494E-93C4-94C939CAD4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2307" y="2381985"/>
            <a:ext cx="3261974" cy="3261974"/>
          </a:xfrm>
          <a:prstGeom prst="rect">
            <a:avLst/>
          </a:prstGeom>
        </p:spPr>
      </p:pic>
    </p:spTree>
    <p:extLst>
      <p:ext uri="{BB962C8B-B14F-4D97-AF65-F5344CB8AC3E}">
        <p14:creationId xmlns:p14="http://schemas.microsoft.com/office/powerpoint/2010/main" val="298694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069848" y="484632"/>
            <a:ext cx="10058400" cy="1609344"/>
          </a:xfrm>
        </p:spPr>
        <p:txBody>
          <a:bodyPr>
            <a:normAutofit/>
          </a:bodyPr>
          <a:lstStyle/>
          <a:p>
            <a:r>
              <a:rPr lang="en-US" dirty="0"/>
              <a:t>4-H Story &amp; Photo Portfolio</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3040D28-F98D-470B-998A-36B3F4BDA0C3}"/>
              </a:ext>
            </a:extLst>
          </p:cNvPr>
          <p:cNvGraphicFramePr>
            <a:graphicFrameLocks noGrp="1"/>
          </p:cNvGraphicFramePr>
          <p:nvPr>
            <p:ph idx="1"/>
            <p:extLst>
              <p:ext uri="{D42A27DB-BD31-4B8C-83A1-F6EECF244321}">
                <p14:modId xmlns:p14="http://schemas.microsoft.com/office/powerpoint/2010/main" val="404967644"/>
              </p:ext>
            </p:extLst>
          </p:nvPr>
        </p:nvGraphicFramePr>
        <p:xfrm>
          <a:off x="431514" y="2385390"/>
          <a:ext cx="10921429" cy="42311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202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069848" y="484632"/>
            <a:ext cx="10058400" cy="1609344"/>
          </a:xfrm>
        </p:spPr>
        <p:txBody>
          <a:bodyPr>
            <a:normAutofit/>
          </a:bodyPr>
          <a:lstStyle/>
          <a:p>
            <a:r>
              <a:rPr lang="en-US" dirty="0"/>
              <a:t>4-H Story &amp; Photo Portfolio</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09DBCEF-86F6-4980-B166-6FFBA6559359}"/>
              </a:ext>
            </a:extLst>
          </p:cNvPr>
          <p:cNvGraphicFramePr>
            <a:graphicFrameLocks noGrp="1"/>
          </p:cNvGraphicFramePr>
          <p:nvPr>
            <p:ph idx="1"/>
            <p:extLst>
              <p:ext uri="{D42A27DB-BD31-4B8C-83A1-F6EECF244321}">
                <p14:modId xmlns:p14="http://schemas.microsoft.com/office/powerpoint/2010/main" val="397049284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2204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3758</Words>
  <Application>Microsoft Office PowerPoint</Application>
  <PresentationFormat>Widescreen</PresentationFormat>
  <Paragraphs>233</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Bookman Old Style</vt:lpstr>
      <vt:lpstr>Calibri</vt:lpstr>
      <vt:lpstr>Century Gothic</vt:lpstr>
      <vt:lpstr>Rockwell Extra Bold</vt:lpstr>
      <vt:lpstr>Wingdings</vt:lpstr>
      <vt:lpstr>Wood Type</vt:lpstr>
      <vt:lpstr>Record Books 2018-2019</vt:lpstr>
      <vt:lpstr>Purpose/Objective of 4-H Record Book  </vt:lpstr>
      <vt:lpstr>Steps to the Record keeping process</vt:lpstr>
      <vt:lpstr>Record book  at a glance</vt:lpstr>
      <vt:lpstr>Check Sheet</vt:lpstr>
      <vt:lpstr>Personal information page</vt:lpstr>
      <vt:lpstr>4-H Story &amp; Photo Portfolio</vt:lpstr>
      <vt:lpstr>4-H Story &amp; Photo Portfolio</vt:lpstr>
      <vt:lpstr>4-H Story &amp; Photo Portfolio</vt:lpstr>
      <vt:lpstr>Report Form </vt:lpstr>
      <vt:lpstr>Section I  4-H project experiences </vt:lpstr>
      <vt:lpstr>Section II  4-H leadership   experiences </vt:lpstr>
      <vt:lpstr>Section III  4-H community service </vt:lpstr>
      <vt:lpstr>Section IV  other 4-H projects</vt:lpstr>
      <vt:lpstr>Section V  4-H Recognition and awards</vt:lpstr>
      <vt:lpstr>Section VI  Non 4-H activities</vt:lpstr>
      <vt:lpstr>Section VII  college/ career exploration</vt:lpstr>
      <vt:lpstr>Books Submitted for Evaluation</vt:lpstr>
      <vt:lpstr>Scoresheets</vt:lpstr>
      <vt:lpstr>Record book cover</vt:lpstr>
      <vt:lpstr>General Guidelines</vt:lpstr>
      <vt:lpstr>Additional changes to note…</vt:lpstr>
      <vt:lpstr>Updated categories</vt:lpstr>
      <vt:lpstr>Texas 4-H Record Book Winners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Books 2018-2019</dc:title>
  <dc:creator>Jana C. Barrett</dc:creator>
  <cp:lastModifiedBy>Tennille Pilgrim</cp:lastModifiedBy>
  <cp:revision>2</cp:revision>
  <dcterms:created xsi:type="dcterms:W3CDTF">2018-09-07T13:50:27Z</dcterms:created>
  <dcterms:modified xsi:type="dcterms:W3CDTF">2018-10-25T14:50:18Z</dcterms:modified>
</cp:coreProperties>
</file>