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A804F7-E282-4C31-97A0-7EACC93B7C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E44760-EB65-4999-AFEE-A702E860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4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9F60E3-04F3-4982-B197-3E9C056CFB4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8AFAA3-F2D4-48B2-8567-DD1285ECC5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Freestone County 4-H</a:t>
            </a:r>
          </a:p>
          <a:p>
            <a:r>
              <a:rPr lang="en-US" dirty="0"/>
              <a:t>Erin Davis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Deciding what to show at County Fair</a:t>
            </a:r>
          </a:p>
        </p:txBody>
      </p:sp>
    </p:spTree>
    <p:extLst>
      <p:ext uri="{BB962C8B-B14F-4D97-AF65-F5344CB8AC3E}">
        <p14:creationId xmlns:p14="http://schemas.microsoft.com/office/powerpoint/2010/main" val="57865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Temperature controlled environment *Very Important*</a:t>
            </a:r>
          </a:p>
          <a:p>
            <a:r>
              <a:rPr lang="en-US" dirty="0"/>
              <a:t>Automatic feeder</a:t>
            </a:r>
          </a:p>
          <a:p>
            <a:r>
              <a:rPr lang="en-US" dirty="0"/>
              <a:t>Automatic waterer</a:t>
            </a:r>
          </a:p>
          <a:p>
            <a:r>
              <a:rPr lang="en-US" dirty="0"/>
              <a:t>Cage for transportation</a:t>
            </a:r>
          </a:p>
          <a:p>
            <a:r>
              <a:rPr lang="en-US" dirty="0"/>
              <a:t>Portable scale (optional)-to manage weight gain and feed conversion</a:t>
            </a:r>
          </a:p>
          <a:p>
            <a:r>
              <a:rPr lang="en-US" dirty="0"/>
              <a:t>No validation necessary, pens based on wing band numbers at pick </a:t>
            </a:r>
            <a:r>
              <a:rPr lang="en-US"/>
              <a:t>up </a:t>
            </a:r>
          </a:p>
          <a:p>
            <a:r>
              <a:rPr lang="en-US" u="sng"/>
              <a:t>Entry </a:t>
            </a:r>
            <a:r>
              <a:rPr lang="en-US" u="sng" dirty="0"/>
              <a:t>card must be turned in by April 15</a:t>
            </a:r>
            <a:r>
              <a:rPr lang="en-US" u="sng" baseline="30000" dirty="0"/>
              <a:t>th</a:t>
            </a:r>
            <a:r>
              <a:rPr lang="en-US" u="sng" dirty="0"/>
              <a:t> at Extension Office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Broiler supplies needed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1762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1743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5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 of breeders available </a:t>
            </a:r>
          </a:p>
          <a:p>
            <a:r>
              <a:rPr lang="en-US" dirty="0"/>
              <a:t>Cost $20 +/- per rabbit</a:t>
            </a:r>
          </a:p>
          <a:p>
            <a:r>
              <a:rPr lang="en-US" dirty="0"/>
              <a:t>Need to contact breeder by Mid March so they can breed for our Fair</a:t>
            </a:r>
          </a:p>
          <a:p>
            <a:r>
              <a:rPr lang="en-US" dirty="0"/>
              <a:t>Show best 3 at fair, but need to purchase at least 5</a:t>
            </a:r>
          </a:p>
          <a:p>
            <a:r>
              <a:rPr lang="en-US" dirty="0"/>
              <a:t>Each rabbit must weigh between 3 to 5.5lbs </a:t>
            </a:r>
          </a:p>
          <a:p>
            <a:r>
              <a:rPr lang="en-US" dirty="0"/>
              <a:t>Breed: Must be a market breed; Californian, New Zealand</a:t>
            </a:r>
          </a:p>
          <a:p>
            <a:r>
              <a:rPr lang="en-US" u="sng" dirty="0"/>
              <a:t>Entry card must be turned in by April 15</a:t>
            </a:r>
            <a:r>
              <a:rPr lang="en-US" u="sng" baseline="30000" dirty="0"/>
              <a:t>th</a:t>
            </a:r>
            <a:r>
              <a:rPr lang="en-US" u="sng" dirty="0"/>
              <a:t> at Extension Office </a:t>
            </a:r>
          </a:p>
          <a:p>
            <a:r>
              <a:rPr lang="en-US" dirty="0"/>
              <a:t>Validation dates will posted at a later date</a:t>
            </a:r>
          </a:p>
          <a:p>
            <a:r>
              <a:rPr lang="en-US" u="sng" dirty="0"/>
              <a:t>10 make the sale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Rabbits	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7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Cage for all or separate cages for each rabbit</a:t>
            </a:r>
          </a:p>
          <a:p>
            <a:r>
              <a:rPr lang="en-US" dirty="0"/>
              <a:t>Automatic waterer</a:t>
            </a:r>
          </a:p>
          <a:p>
            <a:r>
              <a:rPr lang="en-US" dirty="0"/>
              <a:t>Feeder</a:t>
            </a:r>
          </a:p>
          <a:p>
            <a:r>
              <a:rPr lang="en-US" dirty="0"/>
              <a:t>Fan and/or Air conditioner</a:t>
            </a:r>
          </a:p>
          <a:p>
            <a:r>
              <a:rPr lang="en-US" dirty="0"/>
              <a:t>Temperature controlled environment *very important*</a:t>
            </a:r>
          </a:p>
          <a:p>
            <a:r>
              <a:rPr lang="en-US" dirty="0"/>
              <a:t>Portable scale with ounces (to check weight)</a:t>
            </a:r>
          </a:p>
          <a:p>
            <a:r>
              <a:rPr lang="en-US" u="sng" dirty="0"/>
              <a:t>If interested in Rabbits collect a Rabbit handout for more detailed information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Rabbit supplies needed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95400"/>
            <a:ext cx="2286000" cy="15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9540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23962"/>
            <a:ext cx="1620611" cy="16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2971800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3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Breeding sheep, swine and goats must be validated. At the same time as market animals April 10th 7-9am at Fairgrounds (moved to the second Saturday because of Easter weekend)</a:t>
            </a:r>
          </a:p>
          <a:p>
            <a:r>
              <a:rPr lang="en-US" dirty="0"/>
              <a:t>Any female: sheep, goat or swine can be shown in both the Breeding show and the Market show</a:t>
            </a:r>
          </a:p>
          <a:p>
            <a:r>
              <a:rPr lang="en-US" dirty="0"/>
              <a:t>Breeding Rabbits must be different than your market rabbit pen, can be bucks or does. Must be validated at validation </a:t>
            </a:r>
          </a:p>
          <a:p>
            <a:r>
              <a:rPr lang="en-US" dirty="0"/>
              <a:t>No breeding chicken show</a:t>
            </a:r>
          </a:p>
          <a:p>
            <a:r>
              <a:rPr lang="en-US" dirty="0"/>
              <a:t>No Halter horse show</a:t>
            </a:r>
          </a:p>
          <a:p>
            <a:r>
              <a:rPr lang="en-US" dirty="0"/>
              <a:t>Heifers: Can be registered or non-registered to show at county fair, Must own by April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Animals	</a:t>
            </a:r>
          </a:p>
        </p:txBody>
      </p:sp>
    </p:spTree>
    <p:extLst>
      <p:ext uri="{BB962C8B-B14F-4D97-AF65-F5344CB8AC3E}">
        <p14:creationId xmlns:p14="http://schemas.microsoft.com/office/powerpoint/2010/main" val="45705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Beef Cattle Clinic: To be determined</a:t>
            </a:r>
          </a:p>
          <a:p>
            <a:r>
              <a:rPr lang="en-US" dirty="0"/>
              <a:t>Swine Clinic: To be determined </a:t>
            </a:r>
          </a:p>
          <a:p>
            <a:r>
              <a:rPr lang="en-US" dirty="0"/>
              <a:t>Sheep/Goat Clinic: To be determined </a:t>
            </a:r>
          </a:p>
          <a:p>
            <a:endParaRPr lang="en-US" dirty="0"/>
          </a:p>
          <a:p>
            <a:r>
              <a:rPr lang="en-US" dirty="0"/>
              <a:t>Market &amp; breeding sheep, goat, swine tag in April 10th 7-9am at Fairgrounds (moved to the second Saturday because of Easter weekend)</a:t>
            </a:r>
          </a:p>
          <a:p>
            <a:r>
              <a:rPr lang="en-US" dirty="0"/>
              <a:t>Order Broilers in March 2020</a:t>
            </a:r>
          </a:p>
          <a:p>
            <a:r>
              <a:rPr lang="en-US" dirty="0"/>
              <a:t>Rabbit Validation will be posted at a later date</a:t>
            </a:r>
          </a:p>
          <a:p>
            <a:r>
              <a:rPr lang="en-US" dirty="0"/>
              <a:t>ALL County Fair Entry Cards due by 5pm April 15, 2020 in Extension Office.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Clinics &amp; 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310438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found at: freestonecountyfairandrodeo.com</a:t>
            </a:r>
          </a:p>
          <a:p>
            <a:r>
              <a:rPr lang="en-US" dirty="0"/>
              <a:t>List of rules, schedule and </a:t>
            </a:r>
            <a:r>
              <a:rPr lang="en-US"/>
              <a:t>judges will be </a:t>
            </a:r>
            <a:r>
              <a:rPr lang="en-US" dirty="0"/>
              <a:t>posted on this website</a:t>
            </a:r>
          </a:p>
          <a:p>
            <a:r>
              <a:rPr lang="en-US" dirty="0"/>
              <a:t>Check 4-H minute for updates</a:t>
            </a:r>
          </a:p>
          <a:p>
            <a:r>
              <a:rPr lang="en-US" dirty="0"/>
              <a:t>Contact Erin at 903-389-3436 if you need help finding a project</a:t>
            </a:r>
          </a:p>
          <a:p>
            <a:r>
              <a:rPr lang="en-US" dirty="0"/>
              <a:t>Erin will conduct Project visits prior to county fair</a:t>
            </a:r>
          </a:p>
          <a:p>
            <a:endParaRPr lang="en-US" dirty="0"/>
          </a:p>
          <a:p>
            <a:pPr algn="ctr"/>
            <a:r>
              <a:rPr lang="en-US" dirty="0"/>
              <a:t>Any Questions?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644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/>
              <a:t>Market Lamb</a:t>
            </a:r>
          </a:p>
          <a:p>
            <a:r>
              <a:rPr lang="en-US" sz="5400" dirty="0"/>
              <a:t>Market Goat</a:t>
            </a:r>
          </a:p>
          <a:p>
            <a:r>
              <a:rPr lang="en-US" sz="5400" dirty="0"/>
              <a:t>Market Swine</a:t>
            </a:r>
          </a:p>
          <a:p>
            <a:r>
              <a:rPr lang="en-US" sz="5400" dirty="0"/>
              <a:t>Broilers</a:t>
            </a:r>
          </a:p>
          <a:p>
            <a:r>
              <a:rPr lang="en-US" sz="5400" dirty="0"/>
              <a:t>Market Rabbits</a:t>
            </a:r>
          </a:p>
          <a:p>
            <a:pPr algn="ctr"/>
            <a:r>
              <a:rPr lang="en-US" sz="3900" dirty="0"/>
              <a:t>Market entry fee $25</a:t>
            </a:r>
          </a:p>
          <a:p>
            <a:pPr algn="ctr"/>
            <a:r>
              <a:rPr lang="en-US" sz="3900" dirty="0"/>
              <a:t>Entry Cards due by 5pm April 15th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Animal Options</a:t>
            </a:r>
          </a:p>
        </p:txBody>
      </p:sp>
    </p:spTree>
    <p:extLst>
      <p:ext uri="{BB962C8B-B14F-4D97-AF65-F5344CB8AC3E}">
        <p14:creationId xmlns:p14="http://schemas.microsoft.com/office/powerpoint/2010/main" val="370902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Can be either a female (ewe) or a </a:t>
            </a:r>
          </a:p>
          <a:p>
            <a:r>
              <a:rPr lang="en-US" dirty="0"/>
              <a:t>castrated male (</a:t>
            </a:r>
            <a:r>
              <a:rPr lang="en-US" dirty="0" err="1"/>
              <a:t>wether</a:t>
            </a:r>
            <a:r>
              <a:rPr lang="en-US" dirty="0"/>
              <a:t>)</a:t>
            </a:r>
          </a:p>
          <a:p>
            <a:r>
              <a:rPr lang="en-US" dirty="0"/>
              <a:t>Cost $300 +/-</a:t>
            </a:r>
          </a:p>
          <a:p>
            <a:r>
              <a:rPr lang="en-US" dirty="0"/>
              <a:t>Minimum weight at fair 70lbs</a:t>
            </a:r>
          </a:p>
          <a:p>
            <a:r>
              <a:rPr lang="en-US" dirty="0"/>
              <a:t>Should be 6+ months old at county fair (November born would be ideal)</a:t>
            </a:r>
          </a:p>
          <a:p>
            <a:r>
              <a:rPr lang="en-US" dirty="0"/>
              <a:t>Breed: Suffolk, Hampshire or a cross between the two</a:t>
            </a:r>
          </a:p>
          <a:p>
            <a:r>
              <a:rPr lang="en-US" dirty="0"/>
              <a:t>Not many breeders close to Freestone County</a:t>
            </a:r>
          </a:p>
          <a:p>
            <a:r>
              <a:rPr lang="en-US" dirty="0"/>
              <a:t>Must tag in April 10th 7-9am at Fairgrounds (moved to the second Saturday because of Easter weekend)</a:t>
            </a:r>
          </a:p>
          <a:p>
            <a:r>
              <a:rPr lang="en-US" dirty="0"/>
              <a:t>Entry card can be turned in at tag in or by April 15</a:t>
            </a:r>
            <a:r>
              <a:rPr lang="en-US" baseline="30000" dirty="0"/>
              <a:t>th</a:t>
            </a:r>
            <a:r>
              <a:rPr lang="en-US" dirty="0"/>
              <a:t> at Extension Office </a:t>
            </a:r>
          </a:p>
          <a:p>
            <a:r>
              <a:rPr lang="en-US" u="sng" dirty="0"/>
              <a:t>20 make the sale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Lamb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3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/>
              <a:t>Clip on feeder</a:t>
            </a:r>
          </a:p>
          <a:p>
            <a:endParaRPr lang="en-US" dirty="0"/>
          </a:p>
          <a:p>
            <a:r>
              <a:rPr lang="en-US" dirty="0"/>
              <a:t>Water bucket</a:t>
            </a:r>
          </a:p>
          <a:p>
            <a:r>
              <a:rPr lang="en-US" dirty="0"/>
              <a:t>Halter</a:t>
            </a:r>
          </a:p>
          <a:p>
            <a:endParaRPr lang="en-US" dirty="0"/>
          </a:p>
          <a:p>
            <a:r>
              <a:rPr lang="en-US" dirty="0"/>
              <a:t>Pen size (20 square feet per lamb) should be at least 42 inches tall, so they don’t jump out and have a covering or shade</a:t>
            </a:r>
          </a:p>
          <a:p>
            <a:r>
              <a:rPr lang="en-US" dirty="0"/>
              <a:t>Exercise area for walking/running</a:t>
            </a:r>
          </a:p>
          <a:p>
            <a:r>
              <a:rPr lang="en-US" u="sng" dirty="0"/>
              <a:t>If interested in a lamb collect a Show Lamb guide for more detailed information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lamb supplies needed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41" y="1524000"/>
            <a:ext cx="1905001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676400"/>
            <a:ext cx="2057401" cy="19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9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3100" dirty="0"/>
              <a:t>Can either be a female (doe) or a </a:t>
            </a:r>
          </a:p>
          <a:p>
            <a:pPr marL="0" indent="0">
              <a:buNone/>
            </a:pPr>
            <a:r>
              <a:rPr lang="en-US" sz="3100" dirty="0"/>
              <a:t>castrated male (</a:t>
            </a:r>
            <a:r>
              <a:rPr lang="en-US" sz="3100" dirty="0" err="1"/>
              <a:t>wether</a:t>
            </a:r>
            <a:r>
              <a:rPr lang="en-US" sz="3100" dirty="0"/>
              <a:t>)</a:t>
            </a:r>
          </a:p>
          <a:p>
            <a:r>
              <a:rPr lang="en-US" sz="3100" dirty="0"/>
              <a:t>Cost $400 +/-</a:t>
            </a:r>
          </a:p>
          <a:p>
            <a:r>
              <a:rPr lang="en-US" sz="3100" dirty="0"/>
              <a:t>Minimum weight at fair 55lbs</a:t>
            </a:r>
          </a:p>
          <a:p>
            <a:r>
              <a:rPr lang="en-US" sz="3100" dirty="0"/>
              <a:t>Should be 5-6 months old at county fair (December or January born) No older than October Born </a:t>
            </a:r>
          </a:p>
          <a:p>
            <a:r>
              <a:rPr lang="en-US" sz="3100" dirty="0"/>
              <a:t>Breed: Boer</a:t>
            </a:r>
          </a:p>
          <a:p>
            <a:r>
              <a:rPr lang="en-US" sz="3100" dirty="0"/>
              <a:t>Many breeders located close to Freestone County</a:t>
            </a:r>
          </a:p>
          <a:p>
            <a:r>
              <a:rPr lang="en-US" sz="3200" dirty="0"/>
              <a:t>Must tag in April 10th 7-9am at Fairgrounds (moved to the second Saturday because of Easter weekend)</a:t>
            </a:r>
          </a:p>
          <a:p>
            <a:r>
              <a:rPr lang="en-US" sz="3100" dirty="0"/>
              <a:t>Entry card can be turned in at tag in or by April 15</a:t>
            </a:r>
            <a:r>
              <a:rPr lang="en-US" sz="3100" baseline="30000" dirty="0"/>
              <a:t>th</a:t>
            </a:r>
            <a:r>
              <a:rPr lang="en-US" sz="3100" dirty="0"/>
              <a:t> at Extension Office </a:t>
            </a:r>
            <a:endParaRPr lang="en-US" sz="3100" u="sng" dirty="0"/>
          </a:p>
          <a:p>
            <a:r>
              <a:rPr lang="en-US" sz="3100" u="sng" dirty="0"/>
              <a:t>30 make the sale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Goat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7457"/>
            <a:ext cx="26952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 on feeder</a:t>
            </a:r>
          </a:p>
          <a:p>
            <a:r>
              <a:rPr lang="en-US" dirty="0"/>
              <a:t>Water bucket</a:t>
            </a:r>
          </a:p>
          <a:p>
            <a:r>
              <a:rPr lang="en-US" dirty="0"/>
              <a:t>Halter </a:t>
            </a:r>
          </a:p>
          <a:p>
            <a:r>
              <a:rPr lang="en-US" dirty="0"/>
              <a:t>Show chain</a:t>
            </a:r>
          </a:p>
          <a:p>
            <a:r>
              <a:rPr lang="en-US" dirty="0"/>
              <a:t>Pen size (15 square feet per goat) should be predator proof and at least 42 inches tall, so they don’t jump out and have a covering or shade</a:t>
            </a:r>
          </a:p>
          <a:p>
            <a:r>
              <a:rPr lang="en-US" dirty="0"/>
              <a:t>Exercise area for walking/running</a:t>
            </a:r>
          </a:p>
          <a:p>
            <a:r>
              <a:rPr lang="en-US" u="sng" dirty="0"/>
              <a:t>If interested in a goat collect a Show goat guide for more detailed information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goat supplies needed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85875"/>
            <a:ext cx="20605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26" y="900337"/>
            <a:ext cx="1514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5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either be a female (gilt) or a </a:t>
            </a:r>
          </a:p>
          <a:p>
            <a:pPr marL="0" indent="0">
              <a:buNone/>
            </a:pPr>
            <a:r>
              <a:rPr lang="en-US" dirty="0"/>
              <a:t>castrated male (barrow)</a:t>
            </a:r>
          </a:p>
          <a:p>
            <a:r>
              <a:rPr lang="en-US" dirty="0"/>
              <a:t>Cost: $250 +/-</a:t>
            </a:r>
          </a:p>
          <a:p>
            <a:r>
              <a:rPr lang="en-US" dirty="0"/>
              <a:t>Minimum weight 220 </a:t>
            </a:r>
            <a:r>
              <a:rPr lang="en-US" dirty="0" err="1"/>
              <a:t>lbs</a:t>
            </a:r>
            <a:r>
              <a:rPr lang="en-US" dirty="0"/>
              <a:t>, maximum weight 295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Should be no older than mid October born (November born is ideal)</a:t>
            </a:r>
          </a:p>
          <a:p>
            <a:r>
              <a:rPr lang="en-US" dirty="0"/>
              <a:t>Breed: Hampshire, Yorkshire, Crossbred</a:t>
            </a:r>
          </a:p>
          <a:p>
            <a:r>
              <a:rPr lang="en-US" dirty="0"/>
              <a:t>Would require some travel to locate </a:t>
            </a:r>
          </a:p>
          <a:p>
            <a:r>
              <a:rPr lang="en-US" dirty="0"/>
              <a:t>Must tag in April 10th 7-9am at Fairgrounds (moved to the second Saturday because of Easter weekend)</a:t>
            </a:r>
          </a:p>
          <a:p>
            <a:r>
              <a:rPr lang="en-US" dirty="0"/>
              <a:t>Entry card can be turned in at tag in or by April 15</a:t>
            </a:r>
            <a:r>
              <a:rPr lang="en-US" baseline="30000" dirty="0"/>
              <a:t>th</a:t>
            </a:r>
            <a:r>
              <a:rPr lang="en-US" dirty="0"/>
              <a:t> at Extension Office </a:t>
            </a:r>
          </a:p>
          <a:p>
            <a:r>
              <a:rPr lang="en-US" u="sng" dirty="0"/>
              <a:t>35 make the sale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Swine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9730"/>
            <a:ext cx="3133725" cy="229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7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Clip on feeder</a:t>
            </a:r>
          </a:p>
          <a:p>
            <a:r>
              <a:rPr lang="en-US" dirty="0"/>
              <a:t>Automatic waterer</a:t>
            </a:r>
          </a:p>
          <a:p>
            <a:r>
              <a:rPr lang="en-US" dirty="0"/>
              <a:t>Show stick</a:t>
            </a:r>
          </a:p>
          <a:p>
            <a:endParaRPr lang="en-US" dirty="0"/>
          </a:p>
          <a:p>
            <a:r>
              <a:rPr lang="en-US" dirty="0"/>
              <a:t>Pen size (30 </a:t>
            </a:r>
            <a:r>
              <a:rPr lang="en-US" dirty="0" err="1"/>
              <a:t>sq</a:t>
            </a:r>
            <a:r>
              <a:rPr lang="en-US" dirty="0"/>
              <a:t> feet per pig), </a:t>
            </a:r>
          </a:p>
          <a:p>
            <a:pPr marL="0" indent="0">
              <a:buNone/>
            </a:pPr>
            <a:r>
              <a:rPr lang="en-US" dirty="0"/>
              <a:t>should be covered, should have both concrete</a:t>
            </a:r>
          </a:p>
          <a:p>
            <a:pPr marL="0" indent="0">
              <a:buNone/>
            </a:pPr>
            <a:r>
              <a:rPr lang="en-US" dirty="0"/>
              <a:t>and dirt if you can </a:t>
            </a:r>
          </a:p>
          <a:p>
            <a:r>
              <a:rPr lang="en-US" dirty="0"/>
              <a:t>Larger pen for exercise and showmanship </a:t>
            </a:r>
          </a:p>
          <a:p>
            <a:pPr marL="0" indent="0">
              <a:buNone/>
            </a:pPr>
            <a:r>
              <a:rPr lang="en-US" dirty="0"/>
              <a:t>Practice</a:t>
            </a:r>
          </a:p>
          <a:p>
            <a:r>
              <a:rPr lang="en-US" u="sng" dirty="0"/>
              <a:t>If interested in a pig collect a Swine handout for more detailed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swine supplies needed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2" y="1295400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284514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7" y="373380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97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Must order from Extension Office by March 30th</a:t>
            </a:r>
          </a:p>
          <a:p>
            <a:pPr lvl="1"/>
            <a:r>
              <a:rPr lang="en-US" dirty="0"/>
              <a:t>Provided by Texas A&amp;M Poultry Department</a:t>
            </a:r>
          </a:p>
          <a:p>
            <a:r>
              <a:rPr lang="en-US" dirty="0"/>
              <a:t>Cost per pen (25) is around $44</a:t>
            </a:r>
          </a:p>
          <a:p>
            <a:r>
              <a:rPr lang="en-US" dirty="0"/>
              <a:t>Can order as many pens as you’d like</a:t>
            </a:r>
          </a:p>
          <a:p>
            <a:r>
              <a:rPr lang="en-US" dirty="0"/>
              <a:t>Can only show 3 at county fair</a:t>
            </a:r>
          </a:p>
          <a:p>
            <a:r>
              <a:rPr lang="en-US" i="1" dirty="0"/>
              <a:t>Must be diligent with feeding and water</a:t>
            </a:r>
          </a:p>
          <a:p>
            <a:pPr marL="0" indent="0">
              <a:buNone/>
            </a:pPr>
            <a:r>
              <a:rPr lang="en-US" i="1" dirty="0"/>
              <a:t>and temperature control</a:t>
            </a:r>
          </a:p>
          <a:p>
            <a:r>
              <a:rPr lang="en-US" sz="2400" dirty="0"/>
              <a:t>Receive chickens May 14th</a:t>
            </a:r>
            <a:endParaRPr lang="en-US" sz="2400" baseline="30000" dirty="0"/>
          </a:p>
          <a:p>
            <a:r>
              <a:rPr lang="en-US" sz="3600" u="sng" baseline="30000" dirty="0"/>
              <a:t>10 make the sale </a:t>
            </a:r>
            <a:endParaRPr lang="en-US" sz="3600" u="sng" dirty="0"/>
          </a:p>
          <a:p>
            <a:r>
              <a:rPr lang="en-US" dirty="0"/>
              <a:t>If interested in broilers collect more detailed information in the Broiler handout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Broilers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199"/>
            <a:ext cx="2867026" cy="22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40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1003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Paper</vt:lpstr>
      <vt:lpstr>Deciding what to show at County Fair</vt:lpstr>
      <vt:lpstr>Market Animal Options</vt:lpstr>
      <vt:lpstr>Market Lamb </vt:lpstr>
      <vt:lpstr>Market lamb supplies needed </vt:lpstr>
      <vt:lpstr>Market Goat</vt:lpstr>
      <vt:lpstr>Market goat supplies needed</vt:lpstr>
      <vt:lpstr>Market Swine</vt:lpstr>
      <vt:lpstr>Market swine supplies needed</vt:lpstr>
      <vt:lpstr>Broilers </vt:lpstr>
      <vt:lpstr>Broiler supplies needed</vt:lpstr>
      <vt:lpstr>Market Rabbits </vt:lpstr>
      <vt:lpstr>Market Rabbit supplies needed </vt:lpstr>
      <vt:lpstr>Breeding Animals </vt:lpstr>
      <vt:lpstr>Project Clinics &amp; important dates</vt:lpstr>
      <vt:lpstr>Fair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Deciding what to show at County Fair</dc:title>
  <dc:creator>Erin Hensley</dc:creator>
  <cp:lastModifiedBy>Erin Davis</cp:lastModifiedBy>
  <cp:revision>30</cp:revision>
  <cp:lastPrinted>2018-01-08T15:26:56Z</cp:lastPrinted>
  <dcterms:created xsi:type="dcterms:W3CDTF">2015-12-31T17:32:50Z</dcterms:created>
  <dcterms:modified xsi:type="dcterms:W3CDTF">2021-01-08T15:50:25Z</dcterms:modified>
</cp:coreProperties>
</file>