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7"/>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62" r:id="rId14"/>
    <p:sldId id="263" r:id="rId15"/>
    <p:sldId id="264" r:id="rId16"/>
    <p:sldId id="265" r:id="rId17"/>
    <p:sldId id="266" r:id="rId18"/>
    <p:sldId id="280" r:id="rId19"/>
    <p:sldId id="279" r:id="rId20"/>
    <p:sldId id="268" r:id="rId21"/>
    <p:sldId id="283" r:id="rId22"/>
    <p:sldId id="282" r:id="rId23"/>
    <p:sldId id="272"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varScale="1">
        <p:scale>
          <a:sx n="88" d="100"/>
          <a:sy n="88" d="100"/>
        </p:scale>
        <p:origin x="14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08/layout/LinedList" loCatId="list" qsTypeId="urn:microsoft.com/office/officeart/2005/8/quickstyle/simple3" qsCatId="simple" csTypeId="urn:microsoft.com/office/officeart/2005/8/colors/colorful2" csCatId="colorful"/>
      <dgm:spPr/>
      <dgm:t>
        <a:bodyPr/>
        <a:lstStyle/>
        <a:p>
          <a:endParaRPr lang="en-US"/>
        </a:p>
      </dgm:t>
    </dgm:pt>
    <dgm:pt modelId="{AEF4AE76-5F9C-453F-98A6-99362B703157}">
      <dgm:prSet/>
      <dgm:spPr/>
      <dgm:t>
        <a:bodyPr/>
        <a:lstStyle/>
        <a:p>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F1BD1CFC-3941-45D6-85A8-CD9E777E4BC4}">
      <dgm:prSet/>
      <dgm:spPr/>
      <dgm:t>
        <a:bodyPr/>
        <a:lstStyle/>
        <a:p>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B8843C-78E2-4684-9C08-D00C5DBBB5B7}">
      <dgm:prSet/>
      <dgm:spPr/>
      <dgm:t>
        <a:bodyPr/>
        <a:lstStyle/>
        <a:p>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54490FB3-797D-4ABA-B4FD-B2F6656D171D}">
      <dgm:prSet/>
      <dgm:spPr/>
      <dgm:t>
        <a:bodyPr/>
        <a:lstStyle/>
        <a:p>
          <a:r>
            <a:rPr lang="en-US">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E1EE2F79-EA6F-49FA-9902-66F11F734E89}" type="pres">
      <dgm:prSet presAssocID="{3278E3FB-9208-4B0F-8A2F-DED9BF527355}" presName="vert0" presStyleCnt="0">
        <dgm:presLayoutVars>
          <dgm:dir/>
          <dgm:animOne val="branch"/>
          <dgm:animLvl val="lvl"/>
        </dgm:presLayoutVars>
      </dgm:prSet>
      <dgm:spPr/>
    </dgm:pt>
    <dgm:pt modelId="{F4067B9C-FE4A-469E-9C5E-B21E406324F4}" type="pres">
      <dgm:prSet presAssocID="{AEF4AE76-5F9C-453F-98A6-99362B703157}" presName="thickLine" presStyleLbl="alignNode1" presStyleIdx="0" presStyleCnt="4"/>
      <dgm:spPr/>
    </dgm:pt>
    <dgm:pt modelId="{162E83A6-C66E-43D9-8D3D-BF6082E86BB9}" type="pres">
      <dgm:prSet presAssocID="{AEF4AE76-5F9C-453F-98A6-99362B703157}" presName="horz1" presStyleCnt="0"/>
      <dgm:spPr/>
    </dgm:pt>
    <dgm:pt modelId="{34B3AC1B-E797-4E81-A971-375814CC1F16}" type="pres">
      <dgm:prSet presAssocID="{AEF4AE76-5F9C-453F-98A6-99362B703157}" presName="tx1" presStyleLbl="revTx" presStyleIdx="0" presStyleCnt="4"/>
      <dgm:spPr/>
    </dgm:pt>
    <dgm:pt modelId="{465A71B7-729B-4458-8908-6616FFA8F1E4}" type="pres">
      <dgm:prSet presAssocID="{AEF4AE76-5F9C-453F-98A6-99362B703157}" presName="vert1" presStyleCnt="0"/>
      <dgm:spPr/>
    </dgm:pt>
    <dgm:pt modelId="{F8F9B506-DB4A-4867-9A24-4EFE0CB71C42}" type="pres">
      <dgm:prSet presAssocID="{F1BD1CFC-3941-45D6-85A8-CD9E777E4BC4}" presName="thickLine" presStyleLbl="alignNode1" presStyleIdx="1" presStyleCnt="4"/>
      <dgm:spPr/>
    </dgm:pt>
    <dgm:pt modelId="{F8C45A1B-B790-4782-9B6E-93322487624E}" type="pres">
      <dgm:prSet presAssocID="{F1BD1CFC-3941-45D6-85A8-CD9E777E4BC4}" presName="horz1" presStyleCnt="0"/>
      <dgm:spPr/>
    </dgm:pt>
    <dgm:pt modelId="{75A0A297-76E4-4A64-8452-CD8CE1716F3B}" type="pres">
      <dgm:prSet presAssocID="{F1BD1CFC-3941-45D6-85A8-CD9E777E4BC4}" presName="tx1" presStyleLbl="revTx" presStyleIdx="1" presStyleCnt="4"/>
      <dgm:spPr/>
    </dgm:pt>
    <dgm:pt modelId="{5B656572-42D1-43A9-BA5B-9538AFA2E8B6}" type="pres">
      <dgm:prSet presAssocID="{F1BD1CFC-3941-45D6-85A8-CD9E777E4BC4}" presName="vert1" presStyleCnt="0"/>
      <dgm:spPr/>
    </dgm:pt>
    <dgm:pt modelId="{E20F9D96-0A82-40B4-ABEB-38D1B0802B2E}" type="pres">
      <dgm:prSet presAssocID="{89B8843C-78E2-4684-9C08-D00C5DBBB5B7}" presName="thickLine" presStyleLbl="alignNode1" presStyleIdx="2" presStyleCnt="4"/>
      <dgm:spPr/>
    </dgm:pt>
    <dgm:pt modelId="{CC5B5827-4B9C-4DD2-BBA7-1B37EDC98766}" type="pres">
      <dgm:prSet presAssocID="{89B8843C-78E2-4684-9C08-D00C5DBBB5B7}" presName="horz1" presStyleCnt="0"/>
      <dgm:spPr/>
    </dgm:pt>
    <dgm:pt modelId="{4CD7B2B2-B6ED-4D16-9A05-DA713A8836D1}" type="pres">
      <dgm:prSet presAssocID="{89B8843C-78E2-4684-9C08-D00C5DBBB5B7}" presName="tx1" presStyleLbl="revTx" presStyleIdx="2" presStyleCnt="4"/>
      <dgm:spPr/>
    </dgm:pt>
    <dgm:pt modelId="{898FB753-F0B4-450C-8D10-8D34F0FB0B4A}" type="pres">
      <dgm:prSet presAssocID="{89B8843C-78E2-4684-9C08-D00C5DBBB5B7}" presName="vert1" presStyleCnt="0"/>
      <dgm:spPr/>
    </dgm:pt>
    <dgm:pt modelId="{2A92C848-0611-400B-874C-F0430BC414E2}" type="pres">
      <dgm:prSet presAssocID="{54490FB3-797D-4ABA-B4FD-B2F6656D171D}" presName="thickLine" presStyleLbl="alignNode1" presStyleIdx="3" presStyleCnt="4"/>
      <dgm:spPr/>
    </dgm:pt>
    <dgm:pt modelId="{0A4C36C6-3FB1-460B-83A8-0A4110A86E1A}" type="pres">
      <dgm:prSet presAssocID="{54490FB3-797D-4ABA-B4FD-B2F6656D171D}" presName="horz1" presStyleCnt="0"/>
      <dgm:spPr/>
    </dgm:pt>
    <dgm:pt modelId="{A2FBF305-41AC-4A43-9128-772C40A76639}" type="pres">
      <dgm:prSet presAssocID="{54490FB3-797D-4ABA-B4FD-B2F6656D171D}" presName="tx1" presStyleLbl="revTx" presStyleIdx="3" presStyleCnt="4"/>
      <dgm:spPr/>
    </dgm:pt>
    <dgm:pt modelId="{7F762C76-3B48-4272-BA78-43F7C317E473}" type="pres">
      <dgm:prSet presAssocID="{54490FB3-797D-4ABA-B4FD-B2F6656D171D}" presName="vert1" presStyleCnt="0"/>
      <dgm:spPr/>
    </dgm:pt>
  </dgm:ptLst>
  <dgm:cxnLst>
    <dgm:cxn modelId="{55ABE415-E237-47D3-83FC-F70B21507BD1}" type="presOf" srcId="{AEF4AE76-5F9C-453F-98A6-99362B703157}" destId="{34B3AC1B-E797-4E81-A971-375814CC1F16}" srcOrd="0" destOrd="0" presId="urn:microsoft.com/office/officeart/2008/layout/Lined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313888A-023C-417D-A2CF-F5BB291F7F5D}" type="presOf" srcId="{F1BD1CFC-3941-45D6-85A8-CD9E777E4BC4}" destId="{75A0A297-76E4-4A64-8452-CD8CE1716F3B}" srcOrd="0" destOrd="0" presId="urn:microsoft.com/office/officeart/2008/layout/LinedList"/>
    <dgm:cxn modelId="{7FE258AD-CBC7-45BE-8B96-6BBD37CC1D08}" type="presOf" srcId="{54490FB3-797D-4ABA-B4FD-B2F6656D171D}" destId="{A2FBF305-41AC-4A43-9128-772C40A76639}" srcOrd="0" destOrd="0" presId="urn:microsoft.com/office/officeart/2008/layout/LinedList"/>
    <dgm:cxn modelId="{C24AA3C7-6637-474C-97CF-476A215DDA49}" srcId="{3278E3FB-9208-4B0F-8A2F-DED9BF527355}" destId="{AEF4AE76-5F9C-453F-98A6-99362B703157}" srcOrd="0" destOrd="0" parTransId="{68C0248E-50D6-4AC9-91B3-0FF2DA91DF06}" sibTransId="{C1364995-3C02-4084-AA70-64904EFF1BA1}"/>
    <dgm:cxn modelId="{EC134CCA-4CCC-40B8-97A3-D95080E19E64}" type="presOf" srcId="{89B8843C-78E2-4684-9C08-D00C5DBBB5B7}" destId="{4CD7B2B2-B6ED-4D16-9A05-DA713A8836D1}" srcOrd="0" destOrd="0" presId="urn:microsoft.com/office/officeart/2008/layout/LinedList"/>
    <dgm:cxn modelId="{9FF036D9-60F6-45B3-B0CF-B78EAFE5A93C}" srcId="{3278E3FB-9208-4B0F-8A2F-DED9BF527355}" destId="{89B8843C-78E2-4684-9C08-D00C5DBBB5B7}" srcOrd="2" destOrd="0" parTransId="{D7BC7558-66E9-4A7D-824F-F3ADE51BEBC0}" sibTransId="{A970E4F1-FD5E-4D3B-9622-8A877E2F9269}"/>
    <dgm:cxn modelId="{152013FE-7FE2-47C6-A149-E11FB65A6433}" type="presOf" srcId="{3278E3FB-9208-4B0F-8A2F-DED9BF527355}" destId="{E1EE2F79-EA6F-49FA-9902-66F11F734E89}" srcOrd="0" destOrd="0" presId="urn:microsoft.com/office/officeart/2008/layout/LinedList"/>
    <dgm:cxn modelId="{7576E779-EA88-482B-9EA1-8E1AE3B2B73C}" type="presParOf" srcId="{E1EE2F79-EA6F-49FA-9902-66F11F734E89}" destId="{F4067B9C-FE4A-469E-9C5E-B21E406324F4}" srcOrd="0" destOrd="0" presId="urn:microsoft.com/office/officeart/2008/layout/LinedList"/>
    <dgm:cxn modelId="{7A58BD24-999F-45E4-A636-1DC8DE22D92B}" type="presParOf" srcId="{E1EE2F79-EA6F-49FA-9902-66F11F734E89}" destId="{162E83A6-C66E-43D9-8D3D-BF6082E86BB9}" srcOrd="1" destOrd="0" presId="urn:microsoft.com/office/officeart/2008/layout/LinedList"/>
    <dgm:cxn modelId="{C62F821F-570C-4B9B-A674-4DE0965C619F}" type="presParOf" srcId="{162E83A6-C66E-43D9-8D3D-BF6082E86BB9}" destId="{34B3AC1B-E797-4E81-A971-375814CC1F16}" srcOrd="0" destOrd="0" presId="urn:microsoft.com/office/officeart/2008/layout/LinedList"/>
    <dgm:cxn modelId="{2C5D87AA-EB1F-4897-96FC-1B70F0FA5335}" type="presParOf" srcId="{162E83A6-C66E-43D9-8D3D-BF6082E86BB9}" destId="{465A71B7-729B-4458-8908-6616FFA8F1E4}" srcOrd="1" destOrd="0" presId="urn:microsoft.com/office/officeart/2008/layout/LinedList"/>
    <dgm:cxn modelId="{D9BB1BFD-31BD-4B3C-A6AB-B8299E168EA2}" type="presParOf" srcId="{E1EE2F79-EA6F-49FA-9902-66F11F734E89}" destId="{F8F9B506-DB4A-4867-9A24-4EFE0CB71C42}" srcOrd="2" destOrd="0" presId="urn:microsoft.com/office/officeart/2008/layout/LinedList"/>
    <dgm:cxn modelId="{A3D52A5C-6407-4B9B-9CD0-82970F37452D}" type="presParOf" srcId="{E1EE2F79-EA6F-49FA-9902-66F11F734E89}" destId="{F8C45A1B-B790-4782-9B6E-93322487624E}" srcOrd="3" destOrd="0" presId="urn:microsoft.com/office/officeart/2008/layout/LinedList"/>
    <dgm:cxn modelId="{27BECD31-F55B-46C1-BE85-9A6AE1DBF53D}" type="presParOf" srcId="{F8C45A1B-B790-4782-9B6E-93322487624E}" destId="{75A0A297-76E4-4A64-8452-CD8CE1716F3B}" srcOrd="0" destOrd="0" presId="urn:microsoft.com/office/officeart/2008/layout/LinedList"/>
    <dgm:cxn modelId="{BD882FA6-771C-410B-999C-84F436532375}" type="presParOf" srcId="{F8C45A1B-B790-4782-9B6E-93322487624E}" destId="{5B656572-42D1-43A9-BA5B-9538AFA2E8B6}" srcOrd="1" destOrd="0" presId="urn:microsoft.com/office/officeart/2008/layout/LinedList"/>
    <dgm:cxn modelId="{CB93DDFB-F807-4DB1-9302-B6DCB2596A8E}" type="presParOf" srcId="{E1EE2F79-EA6F-49FA-9902-66F11F734E89}" destId="{E20F9D96-0A82-40B4-ABEB-38D1B0802B2E}" srcOrd="4" destOrd="0" presId="urn:microsoft.com/office/officeart/2008/layout/LinedList"/>
    <dgm:cxn modelId="{81CCD0C1-E9E3-4AC2-A5AF-F8428A5ED711}" type="presParOf" srcId="{E1EE2F79-EA6F-49FA-9902-66F11F734E89}" destId="{CC5B5827-4B9C-4DD2-BBA7-1B37EDC98766}" srcOrd="5" destOrd="0" presId="urn:microsoft.com/office/officeart/2008/layout/LinedList"/>
    <dgm:cxn modelId="{B3AB24CF-9A7C-4E0F-8209-F405E22472F6}" type="presParOf" srcId="{CC5B5827-4B9C-4DD2-BBA7-1B37EDC98766}" destId="{4CD7B2B2-B6ED-4D16-9A05-DA713A8836D1}" srcOrd="0" destOrd="0" presId="urn:microsoft.com/office/officeart/2008/layout/LinedList"/>
    <dgm:cxn modelId="{22D50437-49E0-4EE1-8F60-D3A380F34CAB}" type="presParOf" srcId="{CC5B5827-4B9C-4DD2-BBA7-1B37EDC98766}" destId="{898FB753-F0B4-450C-8D10-8D34F0FB0B4A}" srcOrd="1" destOrd="0" presId="urn:microsoft.com/office/officeart/2008/layout/LinedList"/>
    <dgm:cxn modelId="{069B98FF-A7C1-4A2A-8FC7-137D91D32297}" type="presParOf" srcId="{E1EE2F79-EA6F-49FA-9902-66F11F734E89}" destId="{2A92C848-0611-400B-874C-F0430BC414E2}" srcOrd="6" destOrd="0" presId="urn:microsoft.com/office/officeart/2008/layout/LinedList"/>
    <dgm:cxn modelId="{5132E0FF-4718-4C67-B192-38E373D791AE}" type="presParOf" srcId="{E1EE2F79-EA6F-49FA-9902-66F11F734E89}" destId="{0A4C36C6-3FB1-460B-83A8-0A4110A86E1A}" srcOrd="7" destOrd="0" presId="urn:microsoft.com/office/officeart/2008/layout/LinedList"/>
    <dgm:cxn modelId="{1E48F136-FDAB-41B2-A100-02CB37AB3A9F}" type="presParOf" srcId="{0A4C36C6-3FB1-460B-83A8-0A4110A86E1A}" destId="{A2FBF305-41AC-4A43-9128-772C40A76639}" srcOrd="0" destOrd="0" presId="urn:microsoft.com/office/officeart/2008/layout/LinedList"/>
    <dgm:cxn modelId="{149957C2-78A7-4C3D-9A1B-28230BFFA250}" type="presParOf" srcId="{0A4C36C6-3FB1-460B-83A8-0A4110A86E1A}" destId="{7F762C76-3B48-4272-BA78-43F7C317E47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DD97635E-D241-4C8F-B70A-CADD65FA870A}" type="pres">
      <dgm:prSet presAssocID="{209B18C0-5840-455C-8446-B786DFB5ECC2}" presName="parentText" presStyleLbl="node1" presStyleIdx="0"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1" presStyleCnt="4">
        <dgm:presLayoutVars>
          <dgm:chMax val="0"/>
          <dgm:bulletEnabled val="1"/>
        </dgm:presLayoutVars>
      </dgm:prSet>
      <dgm:spPr/>
    </dgm:pt>
    <dgm:pt modelId="{FF771706-CB6E-463D-8AC5-A58A14EB1D87}" type="pres">
      <dgm:prSet presAssocID="{6F817490-B8E4-4F09-A66A-56E7DA57125B}" presName="spacer" presStyleCnt="0"/>
      <dgm:spPr/>
    </dgm:pt>
    <dgm:pt modelId="{BC848189-5386-4B5D-9926-E92754079566}" type="pres">
      <dgm:prSet presAssocID="{682B01ED-81BF-4122-8541-57474798CB7C}" presName="parentText" presStyleLbl="node1" presStyleIdx="2" presStyleCnt="4">
        <dgm:presLayoutVars>
          <dgm:chMax val="0"/>
          <dgm:bulletEnabled val="1"/>
        </dgm:presLayoutVars>
      </dgm:prSet>
      <dgm:spPr/>
    </dgm:pt>
    <dgm:pt modelId="{BD441E4F-6C39-475D-A5A2-3AD1B0151654}" type="pres">
      <dgm:prSet presAssocID="{9D9EDAAA-7074-4014-8682-FE6698611590}"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DCCE8216-28EA-4431-BEC6-DDBE1F2319E9}" type="presOf" srcId="{682B01ED-81BF-4122-8541-57474798CB7C}" destId="{BC848189-5386-4B5D-9926-E92754079566}"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0"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2089E157-15B7-4BA7-B0EF-9084B7F7C2A7}" srcId="{7C82BA32-5BB4-4429-84E2-4466A80ADA7A}" destId="{C2DBB7EA-7BF6-4335-9BC9-DAA422C67785}" srcOrd="1"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A2AA80FC-6542-474F-A0F2-C9EFA1519E32}" srcId="{7C82BA32-5BB4-4429-84E2-4466A80ADA7A}" destId="{682B01ED-81BF-4122-8541-57474798CB7C}" srcOrd="2" destOrd="0" parTransId="{C5FB9929-9ADB-446F-8887-78F67FD7EADE}" sibTransId="{9D9EDAAA-7074-4014-8682-FE6698611590}"/>
    <dgm:cxn modelId="{CA85BAC5-E462-4992-89AE-804FD0FFF781}" type="presParOf" srcId="{9CA9DEB4-6A41-4947-BF4A-C4901A28C9C1}" destId="{DD97635E-D241-4C8F-B70A-CADD65FA870A}" srcOrd="0" destOrd="0" presId="urn:microsoft.com/office/officeart/2005/8/layout/vList2"/>
    <dgm:cxn modelId="{2766F00B-A24F-48D9-8E0C-8DA9103A5952}" type="presParOf" srcId="{9CA9DEB4-6A41-4947-BF4A-C4901A28C9C1}" destId="{78471702-7C83-4C05-9406-ED14C9872BEA}" srcOrd="1" destOrd="0" presId="urn:microsoft.com/office/officeart/2005/8/layout/vList2"/>
    <dgm:cxn modelId="{3237526F-DEDB-4B86-BA1F-1DFD694B7404}" type="presParOf" srcId="{9CA9DEB4-6A41-4947-BF4A-C4901A28C9C1}" destId="{5DF9E6A4-AFC7-4DAC-8900-789B7F4CBA6E}" srcOrd="2" destOrd="0" presId="urn:microsoft.com/office/officeart/2005/8/layout/vList2"/>
    <dgm:cxn modelId="{BD0A23DD-A44E-495B-BB38-4C97CBA81611}" type="presParOf" srcId="{9CA9DEB4-6A41-4947-BF4A-C4901A28C9C1}" destId="{FF771706-CB6E-463D-8AC5-A58A14EB1D87}" srcOrd="3" destOrd="0" presId="urn:microsoft.com/office/officeart/2005/8/layout/vList2"/>
    <dgm:cxn modelId="{C0731558-AB28-4990-9EAB-E15FA3AC5682}" type="presParOf" srcId="{9CA9DEB4-6A41-4947-BF4A-C4901A28C9C1}" destId="{BC848189-5386-4B5D-9926-E92754079566}" srcOrd="4" destOrd="0" presId="urn:microsoft.com/office/officeart/2005/8/layout/vList2"/>
    <dgm:cxn modelId="{8D289158-402C-4314-8628-3DB1BFDB9FD6}" type="presParOf" srcId="{9CA9DEB4-6A41-4947-BF4A-C4901A28C9C1}" destId="{BD441E4F-6C39-475D-A5A2-3AD1B0151654}"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dirty="0">
              <a:latin typeface="Arial" panose="020B0604020202020204" pitchFamily="34" charset="0"/>
              <a:cs typeface="Arial" panose="020B0604020202020204" pitchFamily="34" charset="0"/>
            </a:rPr>
            <a:t> Limit to 1 page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11AF0D15-28B3-4E40-BBE0-87813CD8EB7F}">
      <dgm:prSet/>
      <dgm:spPr/>
      <dgm:t>
        <a:bodyPr/>
        <a:lstStyle/>
        <a:p>
          <a:r>
            <a:rPr lang="en-US"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gm:t>
    </dgm:pt>
    <dgm:pt modelId="{BBE0ECC9-0676-4BE3-8933-0A8AEF2AC95B}" type="par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3944B9DB-1DC4-454F-97F3-5133F2AEC318}" type="sib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3">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3">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3">
        <dgm:presLayoutVars>
          <dgm:chMax val="0"/>
          <dgm:bulletEnabled val="1"/>
        </dgm:presLayoutVars>
      </dgm:prSet>
      <dgm:spPr/>
    </dgm:pt>
  </dgm:ptLst>
  <dgm:cxnLst>
    <dgm:cxn modelId="{D8B7011F-611E-471F-8DE9-EAAF529A4241}" type="presOf" srcId="{C2DBB7EA-7BF6-4335-9BC9-DAA422C67785}" destId="{5DF9E6A4-AFC7-4DAC-8900-789B7F4CBA6E}" srcOrd="0" destOrd="0" presId="urn:microsoft.com/office/officeart/2005/8/layout/vList2"/>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3F6E6A29-BB44-466E-8139-13C6051B1667}">
      <dgm:prSet/>
      <dgm:spPr/>
      <dgm:t>
        <a:bodyPr/>
        <a:lstStyle/>
        <a:p>
          <a:r>
            <a:rPr lang="en-US" dirty="0">
              <a:latin typeface="Arial" panose="020B0604020202020204" pitchFamily="34" charset="0"/>
              <a:cs typeface="Arial" panose="020B0604020202020204" pitchFamily="34" charset="0"/>
            </a:rPr>
            <a:t>Limit to 1 page</a:t>
          </a:r>
        </a:p>
      </dgm:t>
    </dgm:pt>
    <dgm:pt modelId="{EF7D0230-A2FB-4659-94B7-3226AEED60DD}" type="par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C265D7B9-34F0-4E33-9639-2CC88974B4E1}" type="sib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5DF9E6A4-AFC7-4DAC-8900-789B7F4CBA6E}" type="pres">
      <dgm:prSet presAssocID="{C2DBB7EA-7BF6-4335-9BC9-DAA422C67785}" presName="parentText" presStyleLbl="node1" presStyleIdx="0" presStyleCnt="5">
        <dgm:presLayoutVars>
          <dgm:chMax val="0"/>
          <dgm:bulletEnabled val="1"/>
        </dgm:presLayoutVars>
      </dgm:prSet>
      <dgm:spPr/>
    </dgm:pt>
    <dgm:pt modelId="{1E149EC8-9878-4C7F-8219-B480F45AC339}" type="pres">
      <dgm:prSet presAssocID="{6F817490-B8E4-4F09-A66A-56E7DA57125B}" presName="spacer" presStyleCnt="0"/>
      <dgm:spPr/>
    </dgm:pt>
    <dgm:pt modelId="{8C689B68-094F-46CD-ABC8-05D10A318D14}" type="pres">
      <dgm:prSet presAssocID="{20208A6A-FFB4-4164-B710-81611C256DD0}" presName="parentText" presStyleLbl="node1" presStyleIdx="1" presStyleCnt="5">
        <dgm:presLayoutVars>
          <dgm:chMax val="0"/>
          <dgm:bulletEnabled val="1"/>
        </dgm:presLayoutVars>
      </dgm:prSet>
      <dgm:spPr/>
    </dgm:pt>
    <dgm:pt modelId="{0AD38CD1-38F8-4B4C-BD93-11B74596E71B}" type="pres">
      <dgm:prSet presAssocID="{A01FC819-A498-42C8-9208-5A3BAB85B2B8}" presName="spacer" presStyleCnt="0"/>
      <dgm:spPr/>
    </dgm:pt>
    <dgm:pt modelId="{8EAED1FE-29A3-4E77-9337-B1412CBFAC25}" type="pres">
      <dgm:prSet presAssocID="{9A5A348B-382B-451E-A2C0-CCCC4396F29A}" presName="parentText" presStyleLbl="node1" presStyleIdx="2" presStyleCnt="5">
        <dgm:presLayoutVars>
          <dgm:chMax val="0"/>
          <dgm:bulletEnabled val="1"/>
        </dgm:presLayoutVars>
      </dgm:prSet>
      <dgm:spPr/>
    </dgm:pt>
    <dgm:pt modelId="{9106F039-49DA-4AE7-8E14-041FD94AEAF0}" type="pres">
      <dgm:prSet presAssocID="{5658E6C1-8AE7-491D-89FE-1012D7BC070E}" presName="spacer" presStyleCnt="0"/>
      <dgm:spPr/>
    </dgm:pt>
    <dgm:pt modelId="{BA21330A-8CDA-4ED3-A9DF-E809BFCC1CFE}" type="pres">
      <dgm:prSet presAssocID="{98F1D4B3-F948-48F8-92CB-DF92F00CEFFC}" presName="parentText" presStyleLbl="node1" presStyleIdx="3" presStyleCnt="5">
        <dgm:presLayoutVars>
          <dgm:chMax val="0"/>
          <dgm:bulletEnabled val="1"/>
        </dgm:presLayoutVars>
      </dgm:prSet>
      <dgm:spPr/>
    </dgm:pt>
    <dgm:pt modelId="{8B3D6773-F753-4F1E-83AC-97BFC601377A}" type="pres">
      <dgm:prSet presAssocID="{52F562C1-4F63-4659-A6A5-7F3F4450F638}" presName="spacer" presStyleCnt="0"/>
      <dgm:spPr/>
    </dgm:pt>
    <dgm:pt modelId="{41913EB4-C29E-4DFB-9AB0-490CE4707542}" type="pres">
      <dgm:prSet presAssocID="{3F6E6A29-BB44-466E-8139-13C6051B1667}" presName="parentText" presStyleLbl="node1" presStyleIdx="4" presStyleCnt="5">
        <dgm:presLayoutVars>
          <dgm:chMax val="0"/>
          <dgm:bulletEnabled val="1"/>
        </dgm:presLayoutVars>
      </dgm:prSet>
      <dgm:spPr/>
    </dgm:pt>
  </dgm:ptLst>
  <dgm:cxnLst>
    <dgm:cxn modelId="{B431F912-4AC8-4C83-8269-B17895B77A72}" type="presOf" srcId="{9A5A348B-382B-451E-A2C0-CCCC4396F29A}" destId="{8EAED1FE-29A3-4E77-9337-B1412CBFAC25}"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15C94C24-A9CC-4DF0-9549-0DE3A831683B}" srcId="{7C82BA32-5BB4-4429-84E2-4466A80ADA7A}" destId="{20208A6A-FFB4-4164-B710-81611C256DD0}" srcOrd="1" destOrd="0" parTransId="{7447ADCA-6683-4EB7-8CCF-1B12D163A680}" sibTransId="{A01FC819-A498-42C8-9208-5A3BAB85B2B8}"/>
    <dgm:cxn modelId="{EBF4384C-826A-40A2-A933-88E997F3998C}" type="presOf" srcId="{20208A6A-FFB4-4164-B710-81611C256DD0}" destId="{8C689B68-094F-46CD-ABC8-05D10A318D14}" srcOrd="0" destOrd="0" presId="urn:microsoft.com/office/officeart/2005/8/layout/vList2"/>
    <dgm:cxn modelId="{C7641B52-B6D4-48D0-BC26-711C03F9ED00}" srcId="{7C82BA32-5BB4-4429-84E2-4466A80ADA7A}" destId="{3F6E6A29-BB44-466E-8139-13C6051B1667}" srcOrd="4" destOrd="0" parTransId="{EF7D0230-A2FB-4659-94B7-3226AEED60DD}" sibTransId="{C265D7B9-34F0-4E33-9639-2CC88974B4E1}"/>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1408B3A6-A664-4ECD-894D-CE3D2987ACAF}" type="presOf" srcId="{7C82BA32-5BB4-4429-84E2-4466A80ADA7A}" destId="{9CA9DEB4-6A41-4947-BF4A-C4901A28C9C1}" srcOrd="0" destOrd="0" presId="urn:microsoft.com/office/officeart/2005/8/layout/vList2"/>
    <dgm:cxn modelId="{B33ED6CF-1C50-4487-B60A-A87272E97E7F}" type="presOf" srcId="{98F1D4B3-F948-48F8-92CB-DF92F00CEFFC}" destId="{BA21330A-8CDA-4ED3-A9DF-E809BFCC1CFE}" srcOrd="0" destOrd="0" presId="urn:microsoft.com/office/officeart/2005/8/layout/vList2"/>
    <dgm:cxn modelId="{198E6AD6-1E34-49AC-8560-1FE7D2E05D83}" type="presOf" srcId="{3F6E6A29-BB44-466E-8139-13C6051B1667}" destId="{41913EB4-C29E-4DFB-9AB0-490CE4707542}" srcOrd="0" destOrd="0" presId="urn:microsoft.com/office/officeart/2005/8/layout/vList2"/>
    <dgm:cxn modelId="{980851E4-3ABD-4DC8-BC22-FE366390FBD5}" srcId="{7C82BA32-5BB4-4429-84E2-4466A80ADA7A}" destId="{98F1D4B3-F948-48F8-92CB-DF92F00CEFFC}" srcOrd="3" destOrd="0" parTransId="{19937275-C9A5-4E75-A557-4AEBF90CA8CE}" sibTransId="{52F562C1-4F63-4659-A6A5-7F3F4450F638}"/>
    <dgm:cxn modelId="{3237526F-DEDB-4B86-BA1F-1DFD694B7404}" type="presParOf" srcId="{9CA9DEB4-6A41-4947-BF4A-C4901A28C9C1}" destId="{5DF9E6A4-AFC7-4DAC-8900-789B7F4CBA6E}" srcOrd="0" destOrd="0" presId="urn:microsoft.com/office/officeart/2005/8/layout/vList2"/>
    <dgm:cxn modelId="{59450BE6-E190-4AB3-B2EA-0EF8FD133A2C}" type="presParOf" srcId="{9CA9DEB4-6A41-4947-BF4A-C4901A28C9C1}" destId="{1E149EC8-9878-4C7F-8219-B480F45AC339}" srcOrd="1" destOrd="0" presId="urn:microsoft.com/office/officeart/2005/8/layout/vList2"/>
    <dgm:cxn modelId="{874EFFBD-EDA2-4515-B34C-155FAFD5F4E9}" type="presParOf" srcId="{9CA9DEB4-6A41-4947-BF4A-C4901A28C9C1}" destId="{8C689B68-094F-46CD-ABC8-05D10A318D14}" srcOrd="2" destOrd="0" presId="urn:microsoft.com/office/officeart/2005/8/layout/vList2"/>
    <dgm:cxn modelId="{0D1BEE4E-2802-4655-BFD4-A1894071246C}" type="presParOf" srcId="{9CA9DEB4-6A41-4947-BF4A-C4901A28C9C1}" destId="{0AD38CD1-38F8-4B4C-BD93-11B74596E71B}" srcOrd="3" destOrd="0" presId="urn:microsoft.com/office/officeart/2005/8/layout/vList2"/>
    <dgm:cxn modelId="{462345F3-9AAC-4B5B-AD1C-9163A69ED686}" type="presParOf" srcId="{9CA9DEB4-6A41-4947-BF4A-C4901A28C9C1}" destId="{8EAED1FE-29A3-4E77-9337-B1412CBFAC25}" srcOrd="4" destOrd="0" presId="urn:microsoft.com/office/officeart/2005/8/layout/vList2"/>
    <dgm:cxn modelId="{8081CBC0-5704-4469-8E3E-52C83BA04501}" type="presParOf" srcId="{9CA9DEB4-6A41-4947-BF4A-C4901A28C9C1}" destId="{9106F039-49DA-4AE7-8E14-041FD94AEAF0}" srcOrd="5" destOrd="0" presId="urn:microsoft.com/office/officeart/2005/8/layout/vList2"/>
    <dgm:cxn modelId="{6A81A946-FE35-4C1E-8AFC-15AB2E66791A}" type="presParOf" srcId="{9CA9DEB4-6A41-4947-BF4A-C4901A28C9C1}" destId="{BA21330A-8CDA-4ED3-A9DF-E809BFCC1CFE}" srcOrd="6" destOrd="0" presId="urn:microsoft.com/office/officeart/2005/8/layout/vList2"/>
    <dgm:cxn modelId="{59F38356-A20C-4347-94CC-041428CB1241}" type="presParOf" srcId="{9CA9DEB4-6A41-4947-BF4A-C4901A28C9C1}" destId="{8B3D6773-F753-4F1E-83AC-97BFC601377A}" srcOrd="7" destOrd="0" presId="urn:microsoft.com/office/officeart/2005/8/layout/vList2"/>
    <dgm:cxn modelId="{B06DE64F-5334-4750-AD46-7D3986271201}" type="presParOf" srcId="{9CA9DEB4-6A41-4947-BF4A-C4901A28C9C1}" destId="{41913EB4-C29E-4DFB-9AB0-490CE47075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2">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8/layout/LinedList" loCatId="list" qsTypeId="urn:microsoft.com/office/officeart/2005/8/quickstyle/simple3" qsCatId="simple" csTypeId="urn:microsoft.com/office/officeart/2005/8/colors/accent2_2" csCatId="accent2"/>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41B6CF63-0125-4569-BD05-CA718556EA51}" type="pres">
      <dgm:prSet presAssocID="{6147EECC-95F8-493B-93DF-8A766C3D3481}" presName="vert0" presStyleCnt="0">
        <dgm:presLayoutVars>
          <dgm:dir/>
          <dgm:animOne val="branch"/>
          <dgm:animLvl val="lvl"/>
        </dgm:presLayoutVars>
      </dgm:prSet>
      <dgm:spPr/>
    </dgm:pt>
    <dgm:pt modelId="{DC90FFFA-98EE-428E-A708-D3CEBC25F0EC}" type="pres">
      <dgm:prSet presAssocID="{DBDFC874-A14D-4E4C-B3FC-37206FCFE0DE}" presName="thickLine" presStyleLbl="alignNode1" presStyleIdx="0" presStyleCnt="3"/>
      <dgm:spPr/>
    </dgm:pt>
    <dgm:pt modelId="{897BD984-E09F-460B-8383-26454DBBC36F}" type="pres">
      <dgm:prSet presAssocID="{DBDFC874-A14D-4E4C-B3FC-37206FCFE0DE}" presName="horz1" presStyleCnt="0"/>
      <dgm:spPr/>
    </dgm:pt>
    <dgm:pt modelId="{8E1ECCF8-1213-4871-B4B7-3962EF5E1D64}" type="pres">
      <dgm:prSet presAssocID="{DBDFC874-A14D-4E4C-B3FC-37206FCFE0DE}" presName="tx1" presStyleLbl="revTx" presStyleIdx="0" presStyleCnt="3"/>
      <dgm:spPr/>
    </dgm:pt>
    <dgm:pt modelId="{7B222CDD-747E-4A26-8941-5313ECEEC767}" type="pres">
      <dgm:prSet presAssocID="{DBDFC874-A14D-4E4C-B3FC-37206FCFE0DE}" presName="vert1" presStyleCnt="0"/>
      <dgm:spPr/>
    </dgm:pt>
    <dgm:pt modelId="{77A56DB7-5FA1-40AC-B000-8A65439385AB}" type="pres">
      <dgm:prSet presAssocID="{8DF0E92D-1732-4005-B247-3164D6A03909}" presName="thickLine" presStyleLbl="alignNode1" presStyleIdx="1" presStyleCnt="3"/>
      <dgm:spPr/>
    </dgm:pt>
    <dgm:pt modelId="{2AAEBF89-7262-4520-A9FE-C0960E03D6F3}" type="pres">
      <dgm:prSet presAssocID="{8DF0E92D-1732-4005-B247-3164D6A03909}" presName="horz1" presStyleCnt="0"/>
      <dgm:spPr/>
    </dgm:pt>
    <dgm:pt modelId="{4498C8D0-FEC2-48BF-BF1B-EE77014ECD74}" type="pres">
      <dgm:prSet presAssocID="{8DF0E92D-1732-4005-B247-3164D6A03909}" presName="tx1" presStyleLbl="revTx" presStyleIdx="1" presStyleCnt="3"/>
      <dgm:spPr/>
    </dgm:pt>
    <dgm:pt modelId="{9465C93A-74C8-4222-B8A5-4E9B86680B1B}" type="pres">
      <dgm:prSet presAssocID="{8DF0E92D-1732-4005-B247-3164D6A03909}" presName="vert1" presStyleCnt="0"/>
      <dgm:spPr/>
    </dgm:pt>
    <dgm:pt modelId="{C2859AB4-9DE7-477D-A013-106663D49565}" type="pres">
      <dgm:prSet presAssocID="{B7ECF17A-E1F2-4C33-A028-59052280800D}" presName="thickLine" presStyleLbl="alignNode1" presStyleIdx="2" presStyleCnt="3"/>
      <dgm:spPr/>
    </dgm:pt>
    <dgm:pt modelId="{86727DB3-994D-4730-84B7-FC0AB0C26F21}" type="pres">
      <dgm:prSet presAssocID="{B7ECF17A-E1F2-4C33-A028-59052280800D}" presName="horz1" presStyleCnt="0"/>
      <dgm:spPr/>
    </dgm:pt>
    <dgm:pt modelId="{E4D23E2D-02CB-4B94-A803-5ED3A19CE4A6}" type="pres">
      <dgm:prSet presAssocID="{B7ECF17A-E1F2-4C33-A028-59052280800D}" presName="tx1" presStyleLbl="revTx" presStyleIdx="2" presStyleCnt="3"/>
      <dgm:spPr/>
    </dgm:pt>
    <dgm:pt modelId="{4EFB6AD6-DEDE-4B1A-AA3E-5662F31C75A6}" type="pres">
      <dgm:prSet presAssocID="{B7ECF17A-E1F2-4C33-A028-59052280800D}" presName="vert1" presStyleCnt="0"/>
      <dgm:spPr/>
    </dgm:pt>
  </dgm:ptLst>
  <dgm:cxnLst>
    <dgm:cxn modelId="{6205D510-AD7D-4117-9824-C82802ADD459}" srcId="{6147EECC-95F8-493B-93DF-8A766C3D3481}" destId="{DBDFC874-A14D-4E4C-B3FC-37206FCFE0DE}" srcOrd="0" destOrd="0" parTransId="{CC03A69D-F98D-442C-9D81-926008E6298D}" sibTransId="{58568285-0468-4A57-9CBC-63243C2A3EB4}"/>
    <dgm:cxn modelId="{161E9A33-24DB-46D4-9F9C-9C273B0B2042}" type="presOf" srcId="{B7ECF17A-E1F2-4C33-A028-59052280800D}" destId="{E4D23E2D-02CB-4B94-A803-5ED3A19CE4A6}" srcOrd="0" destOrd="0" presId="urn:microsoft.com/office/officeart/2008/layout/LinedList"/>
    <dgm:cxn modelId="{B7401937-A8AA-4A6C-A368-F38554BD7900}" type="presOf" srcId="{8DF0E92D-1732-4005-B247-3164D6A03909}" destId="{4498C8D0-FEC2-48BF-BF1B-EE77014ECD74}" srcOrd="0" destOrd="0" presId="urn:microsoft.com/office/officeart/2008/layout/LinedList"/>
    <dgm:cxn modelId="{F71D0339-196C-4F7C-AC16-36E943DBF660}" srcId="{6147EECC-95F8-493B-93DF-8A766C3D3481}" destId="{B7ECF17A-E1F2-4C33-A028-59052280800D}" srcOrd="2" destOrd="0" parTransId="{053B5DE1-CBA8-4228-8E72-109EFA938573}" sibTransId="{779FFCE4-17CD-4283-A17D-51861AEE5630}"/>
    <dgm:cxn modelId="{F1B04591-6AE6-4F72-B4A2-14F9368AE2BA}" type="presOf" srcId="{6147EECC-95F8-493B-93DF-8A766C3D3481}" destId="{41B6CF63-0125-4569-BD05-CA718556EA51}" srcOrd="0" destOrd="0" presId="urn:microsoft.com/office/officeart/2008/layout/LinedList"/>
    <dgm:cxn modelId="{BD7BFE97-8C7C-4E62-BF85-7A42DD702BDF}" type="presOf" srcId="{DBDFC874-A14D-4E4C-B3FC-37206FCFE0DE}" destId="{8E1ECCF8-1213-4871-B4B7-3962EF5E1D64}" srcOrd="0" destOrd="0" presId="urn:microsoft.com/office/officeart/2008/layout/LinedList"/>
    <dgm:cxn modelId="{F17F06F8-31CC-4A98-9320-A4D1500F96D4}" srcId="{6147EECC-95F8-493B-93DF-8A766C3D3481}" destId="{8DF0E92D-1732-4005-B247-3164D6A03909}" srcOrd="1" destOrd="0" parTransId="{0AD422E7-BBCE-4F88-B0E4-10E53C7BF8C5}" sibTransId="{80951A04-BB51-4994-9E4A-A20CB8AD8BA4}"/>
    <dgm:cxn modelId="{92BB8DB5-23CD-4058-8680-D1011D3E8756}" type="presParOf" srcId="{41B6CF63-0125-4569-BD05-CA718556EA51}" destId="{DC90FFFA-98EE-428E-A708-D3CEBC25F0EC}" srcOrd="0" destOrd="0" presId="urn:microsoft.com/office/officeart/2008/layout/LinedList"/>
    <dgm:cxn modelId="{97494B9C-290F-40FF-AE74-D9735B41CB4A}" type="presParOf" srcId="{41B6CF63-0125-4569-BD05-CA718556EA51}" destId="{897BD984-E09F-460B-8383-26454DBBC36F}" srcOrd="1" destOrd="0" presId="urn:microsoft.com/office/officeart/2008/layout/LinedList"/>
    <dgm:cxn modelId="{86E1F2A8-0515-4BD0-A3D3-1D652E958598}" type="presParOf" srcId="{897BD984-E09F-460B-8383-26454DBBC36F}" destId="{8E1ECCF8-1213-4871-B4B7-3962EF5E1D64}" srcOrd="0" destOrd="0" presId="urn:microsoft.com/office/officeart/2008/layout/LinedList"/>
    <dgm:cxn modelId="{8B407758-BAB0-4B6C-8DCD-28220118EEF4}" type="presParOf" srcId="{897BD984-E09F-460B-8383-26454DBBC36F}" destId="{7B222CDD-747E-4A26-8941-5313ECEEC767}" srcOrd="1" destOrd="0" presId="urn:microsoft.com/office/officeart/2008/layout/LinedList"/>
    <dgm:cxn modelId="{2AC13796-3E35-409A-8EBF-3619BDE95BEF}" type="presParOf" srcId="{41B6CF63-0125-4569-BD05-CA718556EA51}" destId="{77A56DB7-5FA1-40AC-B000-8A65439385AB}" srcOrd="2" destOrd="0" presId="urn:microsoft.com/office/officeart/2008/layout/LinedList"/>
    <dgm:cxn modelId="{09888F85-87F0-45C9-897B-808F05D4DDCA}" type="presParOf" srcId="{41B6CF63-0125-4569-BD05-CA718556EA51}" destId="{2AAEBF89-7262-4520-A9FE-C0960E03D6F3}" srcOrd="3" destOrd="0" presId="urn:microsoft.com/office/officeart/2008/layout/LinedList"/>
    <dgm:cxn modelId="{94A09F9C-8D63-4B15-A2C9-B2C9513948C1}" type="presParOf" srcId="{2AAEBF89-7262-4520-A9FE-C0960E03D6F3}" destId="{4498C8D0-FEC2-48BF-BF1B-EE77014ECD74}" srcOrd="0" destOrd="0" presId="urn:microsoft.com/office/officeart/2008/layout/LinedList"/>
    <dgm:cxn modelId="{DDFCEA75-97D1-412F-A9B6-AE048B676C79}" type="presParOf" srcId="{2AAEBF89-7262-4520-A9FE-C0960E03D6F3}" destId="{9465C93A-74C8-4222-B8A5-4E9B86680B1B}" srcOrd="1" destOrd="0" presId="urn:microsoft.com/office/officeart/2008/layout/LinedList"/>
    <dgm:cxn modelId="{6CA92304-EC7F-43BB-9C50-0831C8474777}" type="presParOf" srcId="{41B6CF63-0125-4569-BD05-CA718556EA51}" destId="{C2859AB4-9DE7-477D-A013-106663D49565}" srcOrd="4" destOrd="0" presId="urn:microsoft.com/office/officeart/2008/layout/LinedList"/>
    <dgm:cxn modelId="{42A72CC2-E36B-4305-92F8-D80C7FD02717}" type="presParOf" srcId="{41B6CF63-0125-4569-BD05-CA718556EA51}" destId="{86727DB3-994D-4730-84B7-FC0AB0C26F21}" srcOrd="5" destOrd="0" presId="urn:microsoft.com/office/officeart/2008/layout/LinedList"/>
    <dgm:cxn modelId="{BD767A08-08CF-460B-9E3D-7B7C2E880DD6}" type="presParOf" srcId="{86727DB3-994D-4730-84B7-FC0AB0C26F21}" destId="{E4D23E2D-02CB-4B94-A803-5ED3A19CE4A6}" srcOrd="0" destOrd="0" presId="urn:microsoft.com/office/officeart/2008/layout/LinedList"/>
    <dgm:cxn modelId="{B7948468-2657-4244-B6CE-FAA1DCDBB9D9}" type="presParOf" srcId="{86727DB3-994D-4730-84B7-FC0AB0C26F21}" destId="{4EFB6AD6-DEDE-4B1A-AA3E-5662F31C75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094322E-6F0D-4BE1-A4C4-7CB445039229}">
      <dgm:prSet/>
      <dgm:spPr/>
      <dgm:t>
        <a:bodyPr/>
        <a:lstStyle/>
        <a:p>
          <a:r>
            <a:rPr lang="en-US">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FEA1D679-4F5C-4B3A-8DD7-BE1AF028C119}" type="pres">
      <dgm:prSet presAssocID="{E4424146-CF34-4872-9962-98EA8C13B434}" presName="linear" presStyleCnt="0">
        <dgm:presLayoutVars>
          <dgm:animLvl val="lvl"/>
          <dgm:resizeHandles val="exact"/>
        </dgm:presLayoutVars>
      </dgm:prSet>
      <dgm:spPr/>
    </dgm:pt>
    <dgm:pt modelId="{FB4E9702-CB46-4B02-BD84-5A5889BE4586}" type="pres">
      <dgm:prSet presAssocID="{5094322E-6F0D-4BE1-A4C4-7CB445039229}" presName="parentText" presStyleLbl="node1" presStyleIdx="0" presStyleCnt="6">
        <dgm:presLayoutVars>
          <dgm:chMax val="0"/>
          <dgm:bulletEnabled val="1"/>
        </dgm:presLayoutVars>
      </dgm:prSet>
      <dgm:spPr/>
    </dgm:pt>
    <dgm:pt modelId="{B31F56A2-38E0-4162-9C56-39413F3437AA}" type="pres">
      <dgm:prSet presAssocID="{B1390557-3FF0-412E-AAC4-23C09D28DEF2}" presName="spacer" presStyleCnt="0"/>
      <dgm:spPr/>
    </dgm:pt>
    <dgm:pt modelId="{D1BBD59B-DA27-4394-BA0C-8D80B43BD772}" type="pres">
      <dgm:prSet presAssocID="{35A2B89E-4F91-4AF7-85A8-9BA7229BE7F0}" presName="parentText" presStyleLbl="node1" presStyleIdx="1" presStyleCnt="6">
        <dgm:presLayoutVars>
          <dgm:chMax val="0"/>
          <dgm:bulletEnabled val="1"/>
        </dgm:presLayoutVars>
      </dgm:prSet>
      <dgm:spPr/>
    </dgm:pt>
    <dgm:pt modelId="{832AF658-B4A5-4F4F-B52C-77BC6B69538B}" type="pres">
      <dgm:prSet presAssocID="{20D59B49-20DC-47BA-90AF-52E059E17A75}" presName="spacer" presStyleCnt="0"/>
      <dgm:spPr/>
    </dgm:pt>
    <dgm:pt modelId="{42FE07E6-A78F-43FD-9A8E-994204F87EAD}" type="pres">
      <dgm:prSet presAssocID="{247ED317-CD8D-4604-8730-07114C691C03}" presName="parentText" presStyleLbl="node1" presStyleIdx="2" presStyleCnt="6">
        <dgm:presLayoutVars>
          <dgm:chMax val="0"/>
          <dgm:bulletEnabled val="1"/>
        </dgm:presLayoutVars>
      </dgm:prSet>
      <dgm:spPr/>
    </dgm:pt>
    <dgm:pt modelId="{9EB42A73-C8C0-4D1E-B918-D434033DFD77}" type="pres">
      <dgm:prSet presAssocID="{F4C428D5-571B-4AA4-8F74-87D965DACE8D}" presName="spacer" presStyleCnt="0"/>
      <dgm:spPr/>
    </dgm:pt>
    <dgm:pt modelId="{8FD8C31F-AB4A-4E7B-8DEA-B2B28C9EF5A5}" type="pres">
      <dgm:prSet presAssocID="{F06BECB7-3627-45D6-9C0D-7DF8BD882658}" presName="parentText" presStyleLbl="node1" presStyleIdx="3" presStyleCnt="6">
        <dgm:presLayoutVars>
          <dgm:chMax val="0"/>
          <dgm:bulletEnabled val="1"/>
        </dgm:presLayoutVars>
      </dgm:prSet>
      <dgm:spPr/>
    </dgm:pt>
    <dgm:pt modelId="{6F7DE438-26AA-4878-B275-CD26E5AFA874}" type="pres">
      <dgm:prSet presAssocID="{586EB388-BA14-425F-A6E8-3AA212C2EDAF}" presName="spacer" presStyleCnt="0"/>
      <dgm:spPr/>
    </dgm:pt>
    <dgm:pt modelId="{E4523B72-C402-4B2F-B593-2176D24BF9F4}" type="pres">
      <dgm:prSet presAssocID="{95FE07DD-7C63-4773-A93E-A9246BE1879A}" presName="parentText" presStyleLbl="node1" presStyleIdx="4" presStyleCnt="6">
        <dgm:presLayoutVars>
          <dgm:chMax val="0"/>
          <dgm:bulletEnabled val="1"/>
        </dgm:presLayoutVars>
      </dgm:prSet>
      <dgm:spPr/>
    </dgm:pt>
    <dgm:pt modelId="{A49CD6A1-FD32-4638-A82C-4F9AC59E1269}" type="pres">
      <dgm:prSet presAssocID="{8AC311A6-1849-441B-AE1C-1D64214FC2DD}" presName="spacer" presStyleCnt="0"/>
      <dgm:spPr/>
    </dgm:pt>
    <dgm:pt modelId="{21E9FACC-400D-401E-97CF-C72AF655ED72}" type="pres">
      <dgm:prSet presAssocID="{1B1118A3-4970-4FFC-9699-6B800C4D3498}" presName="parentText" presStyleLbl="node1" presStyleIdx="5" presStyleCnt="6">
        <dgm:presLayoutVars>
          <dgm:chMax val="0"/>
          <dgm:bulletEnabled val="1"/>
        </dgm:presLayoutVars>
      </dgm:prSet>
      <dgm:spPr/>
    </dgm:pt>
  </dgm:ptLst>
  <dgm:cxnLst>
    <dgm:cxn modelId="{4AD73A01-C7BF-4843-87D3-E65CE443963E}" type="presOf" srcId="{1B1118A3-4970-4FFC-9699-6B800C4D3498}" destId="{21E9FACC-400D-401E-97CF-C72AF655ED72}" srcOrd="0" destOrd="0" presId="urn:microsoft.com/office/officeart/2005/8/layout/vList2"/>
    <dgm:cxn modelId="{76E1B401-B76E-416B-A0E5-14D910193C10}" srcId="{E4424146-CF34-4872-9962-98EA8C13B434}" destId="{35A2B89E-4F91-4AF7-85A8-9BA7229BE7F0}" srcOrd="1" destOrd="0" parTransId="{96D4E942-928F-4EC4-86E3-FE635070166B}" sibTransId="{20D59B49-20DC-47BA-90AF-52E059E17A75}"/>
    <dgm:cxn modelId="{9DD8B412-929E-4D34-A811-3CBE77ADBE24}" srcId="{E4424146-CF34-4872-9962-98EA8C13B434}" destId="{1B1118A3-4970-4FFC-9699-6B800C4D3498}" srcOrd="5" destOrd="0" parTransId="{846AC4F0-F4A4-4B8C-9E4C-9094ADB98F32}" sibTransId="{6C889537-9FCD-44BE-A62C-B0FD4C7B160B}"/>
    <dgm:cxn modelId="{7A4B5A18-41D5-48A1-A9A6-13A9BCC7EB0E}" type="presOf" srcId="{95FE07DD-7C63-4773-A93E-A9246BE1879A}" destId="{E4523B72-C402-4B2F-B593-2176D24BF9F4}" srcOrd="0" destOrd="0" presId="urn:microsoft.com/office/officeart/2005/8/layout/vList2"/>
    <dgm:cxn modelId="{22C15A20-77F3-4458-9867-DB0C6A2849AB}" srcId="{E4424146-CF34-4872-9962-98EA8C13B434}" destId="{247ED317-CD8D-4604-8730-07114C691C03}" srcOrd="2" destOrd="0" parTransId="{4EE03043-7196-469F-9409-78CA988E9732}" sibTransId="{F4C428D5-571B-4AA4-8F74-87D965DACE8D}"/>
    <dgm:cxn modelId="{2CE6FC2E-6A06-4D1A-8B79-743918333CDA}" type="presOf" srcId="{247ED317-CD8D-4604-8730-07114C691C03}" destId="{42FE07E6-A78F-43FD-9A8E-994204F87EAD}" srcOrd="0" destOrd="0" presId="urn:microsoft.com/office/officeart/2005/8/layout/vList2"/>
    <dgm:cxn modelId="{2DD1CF60-72CA-4792-BD02-A8DD1CF22DFA}" type="presOf" srcId="{F06BECB7-3627-45D6-9C0D-7DF8BD882658}" destId="{8FD8C31F-AB4A-4E7B-8DEA-B2B28C9EF5A5}" srcOrd="0" destOrd="0" presId="urn:microsoft.com/office/officeart/2005/8/layout/vList2"/>
    <dgm:cxn modelId="{23A12166-3BEE-4B1C-B41F-0CC915A4442E}" type="presOf" srcId="{E4424146-CF34-4872-9962-98EA8C13B434}" destId="{FEA1D679-4F5C-4B3A-8DD7-BE1AF028C119}" srcOrd="0" destOrd="0" presId="urn:microsoft.com/office/officeart/2005/8/layout/vList2"/>
    <dgm:cxn modelId="{7885956B-C189-4715-B87D-0BEAD39D1EBA}" type="presOf" srcId="{35A2B89E-4F91-4AF7-85A8-9BA7229BE7F0}" destId="{D1BBD59B-DA27-4394-BA0C-8D80B43BD772}" srcOrd="0" destOrd="0" presId="urn:microsoft.com/office/officeart/2005/8/layout/vList2"/>
    <dgm:cxn modelId="{DEF21259-48D8-4666-8CCE-4A803C4724E3}" srcId="{E4424146-CF34-4872-9962-98EA8C13B434}" destId="{95FE07DD-7C63-4773-A93E-A9246BE1879A}" srcOrd="4" destOrd="0" parTransId="{ACFD6111-FA63-40FF-B628-EFB182512D2D}" sibTransId="{8AC311A6-1849-441B-AE1C-1D64214FC2DD}"/>
    <dgm:cxn modelId="{B1440AAD-EAE4-4BFD-8B6B-7E28060B917C}" type="presOf" srcId="{5094322E-6F0D-4BE1-A4C4-7CB445039229}" destId="{FB4E9702-CB46-4B02-BD84-5A5889BE4586}" srcOrd="0" destOrd="0" presId="urn:microsoft.com/office/officeart/2005/8/layout/vList2"/>
    <dgm:cxn modelId="{98D336C0-977A-40F1-8D54-A2EF642E13D5}" srcId="{E4424146-CF34-4872-9962-98EA8C13B434}" destId="{5094322E-6F0D-4BE1-A4C4-7CB445039229}" srcOrd="0" destOrd="0" parTransId="{5A34EE49-548F-4AD8-A1CC-F05F99031D29}" sibTransId="{B1390557-3FF0-412E-AAC4-23C09D28DEF2}"/>
    <dgm:cxn modelId="{6E7737F9-EAC6-4286-93AC-5F8F2CF14F6A}" srcId="{E4424146-CF34-4872-9962-98EA8C13B434}" destId="{F06BECB7-3627-45D6-9C0D-7DF8BD882658}" srcOrd="3" destOrd="0" parTransId="{F40534D1-5D94-4D13-B544-ED2CD06C1308}" sibTransId="{586EB388-BA14-425F-A6E8-3AA212C2EDAF}"/>
    <dgm:cxn modelId="{974AF034-7911-40B6-BBCF-3B9F70BD1662}" type="presParOf" srcId="{FEA1D679-4F5C-4B3A-8DD7-BE1AF028C119}" destId="{FB4E9702-CB46-4B02-BD84-5A5889BE4586}" srcOrd="0" destOrd="0" presId="urn:microsoft.com/office/officeart/2005/8/layout/vList2"/>
    <dgm:cxn modelId="{5B4BD466-6CCC-479F-9210-E6CAFC0A1171}" type="presParOf" srcId="{FEA1D679-4F5C-4B3A-8DD7-BE1AF028C119}" destId="{B31F56A2-38E0-4162-9C56-39413F3437AA}" srcOrd="1" destOrd="0" presId="urn:microsoft.com/office/officeart/2005/8/layout/vList2"/>
    <dgm:cxn modelId="{A8A8246B-89CB-4B01-9506-D689AD07A11B}" type="presParOf" srcId="{FEA1D679-4F5C-4B3A-8DD7-BE1AF028C119}" destId="{D1BBD59B-DA27-4394-BA0C-8D80B43BD772}" srcOrd="2" destOrd="0" presId="urn:microsoft.com/office/officeart/2005/8/layout/vList2"/>
    <dgm:cxn modelId="{868EC0BB-66F5-4106-AEC5-E9E976E2961F}" type="presParOf" srcId="{FEA1D679-4F5C-4B3A-8DD7-BE1AF028C119}" destId="{832AF658-B4A5-4F4F-B52C-77BC6B69538B}" srcOrd="3" destOrd="0" presId="urn:microsoft.com/office/officeart/2005/8/layout/vList2"/>
    <dgm:cxn modelId="{BB4674C2-028C-4ADC-AC2D-DF08E828C2CE}" type="presParOf" srcId="{FEA1D679-4F5C-4B3A-8DD7-BE1AF028C119}" destId="{42FE07E6-A78F-43FD-9A8E-994204F87EAD}" srcOrd="4" destOrd="0" presId="urn:microsoft.com/office/officeart/2005/8/layout/vList2"/>
    <dgm:cxn modelId="{CB83D341-2227-4967-8A5E-FCF72FBA56C5}" type="presParOf" srcId="{FEA1D679-4F5C-4B3A-8DD7-BE1AF028C119}" destId="{9EB42A73-C8C0-4D1E-B918-D434033DFD77}" srcOrd="5" destOrd="0" presId="urn:microsoft.com/office/officeart/2005/8/layout/vList2"/>
    <dgm:cxn modelId="{05973B41-5F8F-4922-B709-9F0BFD25BC13}" type="presParOf" srcId="{FEA1D679-4F5C-4B3A-8DD7-BE1AF028C119}" destId="{8FD8C31F-AB4A-4E7B-8DEA-B2B28C9EF5A5}" srcOrd="6" destOrd="0" presId="urn:microsoft.com/office/officeart/2005/8/layout/vList2"/>
    <dgm:cxn modelId="{FD1319A2-D08D-48B1-9515-3A4EF633D96B}" type="presParOf" srcId="{FEA1D679-4F5C-4B3A-8DD7-BE1AF028C119}" destId="{6F7DE438-26AA-4878-B275-CD26E5AFA874}" srcOrd="7" destOrd="0" presId="urn:microsoft.com/office/officeart/2005/8/layout/vList2"/>
    <dgm:cxn modelId="{B900C2D1-951D-4163-B16B-6AEE1930AAB9}" type="presParOf" srcId="{FEA1D679-4F5C-4B3A-8DD7-BE1AF028C119}" destId="{E4523B72-C402-4B2F-B593-2176D24BF9F4}" srcOrd="8" destOrd="0" presId="urn:microsoft.com/office/officeart/2005/8/layout/vList2"/>
    <dgm:cxn modelId="{1506256C-ACB3-4625-8F7C-292FDBB2DD20}" type="presParOf" srcId="{FEA1D679-4F5C-4B3A-8DD7-BE1AF028C119}" destId="{A49CD6A1-FD32-4638-A82C-4F9AC59E1269}" srcOrd="9" destOrd="0" presId="urn:microsoft.com/office/officeart/2005/8/layout/vList2"/>
    <dgm:cxn modelId="{677CDC41-38C6-4288-A16E-3B5A6B26CF92}" type="presParOf" srcId="{FEA1D679-4F5C-4B3A-8DD7-BE1AF028C119}" destId="{21E9FACC-400D-401E-97CF-C72AF655ED72}"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US"/>
        </a:p>
      </dgm:t>
    </dgm:pt>
    <dgm:pt modelId="{BB39C489-B470-4641-AB5E-BDECCE8AA87C}">
      <dgm:prSet/>
      <dgm:spPr/>
      <dgm:t>
        <a:bodyPr/>
        <a:lstStyle/>
        <a:p>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r>
            <a:rPr lang="en-US">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E48AD60D-7D97-4A93-B755-4EDAF3775146}" type="pres">
      <dgm:prSet presAssocID="{7B3F9084-E06E-4E7A-9FF2-71695E480E58}" presName="diagram" presStyleCnt="0">
        <dgm:presLayoutVars>
          <dgm:dir/>
          <dgm:resizeHandles val="exact"/>
        </dgm:presLayoutVars>
      </dgm:prSet>
      <dgm:spPr/>
    </dgm:pt>
    <dgm:pt modelId="{CF9C0DB5-573C-4360-B037-2701C5C4AFBA}" type="pres">
      <dgm:prSet presAssocID="{BB39C489-B470-4641-AB5E-BDECCE8AA87C}" presName="node" presStyleLbl="node1" presStyleIdx="0" presStyleCnt="3">
        <dgm:presLayoutVars>
          <dgm:bulletEnabled val="1"/>
        </dgm:presLayoutVars>
      </dgm:prSet>
      <dgm:spPr/>
    </dgm:pt>
    <dgm:pt modelId="{3C2D2BC4-366F-43A4-B624-0032A11665AF}" type="pres">
      <dgm:prSet presAssocID="{A1E99918-F7CC-4739-B651-9876C21B5B4E}" presName="sibTrans" presStyleCnt="0"/>
      <dgm:spPr/>
    </dgm:pt>
    <dgm:pt modelId="{1900D20B-2407-49D4-B49A-4E2E766AFF7A}" type="pres">
      <dgm:prSet presAssocID="{8E3E9CD7-16EB-46DF-88C1-6386B03737A7}" presName="node" presStyleLbl="node1" presStyleIdx="1" presStyleCnt="3">
        <dgm:presLayoutVars>
          <dgm:bulletEnabled val="1"/>
        </dgm:presLayoutVars>
      </dgm:prSet>
      <dgm:spPr/>
    </dgm:pt>
    <dgm:pt modelId="{29CF5DE6-E45A-4C28-BEBE-4A3441FC4DA5}" type="pres">
      <dgm:prSet presAssocID="{B7EA40AE-E955-4037-9507-B3276C00A905}" presName="sibTrans" presStyleCnt="0"/>
      <dgm:spPr/>
    </dgm:pt>
    <dgm:pt modelId="{B1FFF969-9B1C-4204-8DBF-5EA852896CDB}" type="pres">
      <dgm:prSet presAssocID="{CD7FA8E5-4102-444A-81C9-7C49F3A28F9C}" presName="node" presStyleLbl="node1" presStyleIdx="2" presStyleCnt="3">
        <dgm:presLayoutVars>
          <dgm:bulletEnabled val="1"/>
        </dgm:presLayoutVars>
      </dgm:prSet>
      <dgm:spPr/>
    </dgm:pt>
  </dgm:ptLst>
  <dgm:cxnLst>
    <dgm:cxn modelId="{7687C60A-2ED4-4A6C-ABF7-F56EBD791AB7}" type="presOf" srcId="{CD7FA8E5-4102-444A-81C9-7C49F3A28F9C}" destId="{B1FFF969-9B1C-4204-8DBF-5EA852896CDB}" srcOrd="0" destOrd="0" presId="urn:microsoft.com/office/officeart/2005/8/layout/default"/>
    <dgm:cxn modelId="{8753A215-E274-4955-A575-2D983E80BB92}" type="presOf" srcId="{7B3F9084-E06E-4E7A-9FF2-71695E480E58}" destId="{E48AD60D-7D97-4A93-B755-4EDAF3775146}" srcOrd="0" destOrd="0" presId="urn:microsoft.com/office/officeart/2005/8/layout/default"/>
    <dgm:cxn modelId="{7D1B5119-9738-40DB-B968-8701583325FE}" srcId="{7B3F9084-E06E-4E7A-9FF2-71695E480E58}" destId="{CD7FA8E5-4102-444A-81C9-7C49F3A28F9C}" srcOrd="2" destOrd="0" parTransId="{CFDCDA3B-2F79-43F2-AB7F-FB67D0F3C8F4}" sibTransId="{0878D6A9-6D47-42FD-8D6A-7FDDC4D68F50}"/>
    <dgm:cxn modelId="{4F137299-5104-4125-9BB9-7C59A99DC4CE}" type="presOf" srcId="{BB39C489-B470-4641-AB5E-BDECCE8AA87C}" destId="{CF9C0DB5-573C-4360-B037-2701C5C4AFBA}" srcOrd="0" destOrd="0" presId="urn:microsoft.com/office/officeart/2005/8/layout/default"/>
    <dgm:cxn modelId="{8140E6BC-73D3-4415-8EBA-6B5893252360}" srcId="{7B3F9084-E06E-4E7A-9FF2-71695E480E58}" destId="{8E3E9CD7-16EB-46DF-88C1-6386B03737A7}" srcOrd="1" destOrd="0" parTransId="{5918C866-14C2-4B5F-9710-0C36BF4AF731}" sibTransId="{B7EA40AE-E955-4037-9507-B3276C00A905}"/>
    <dgm:cxn modelId="{D0CF61C4-A02D-4503-8D2A-8945BC7DDAEE}" type="presOf" srcId="{8E3E9CD7-16EB-46DF-88C1-6386B03737A7}" destId="{1900D20B-2407-49D4-B49A-4E2E766AFF7A}" srcOrd="0" destOrd="0" presId="urn:microsoft.com/office/officeart/2005/8/layout/default"/>
    <dgm:cxn modelId="{C0C37EC4-5893-43AC-878F-7A699A0A0A24}" srcId="{7B3F9084-E06E-4E7A-9FF2-71695E480E58}" destId="{BB39C489-B470-4641-AB5E-BDECCE8AA87C}" srcOrd="0" destOrd="0" parTransId="{1532968A-C883-48D1-8387-2D325B1E7A18}" sibTransId="{A1E99918-F7CC-4739-B651-9876C21B5B4E}"/>
    <dgm:cxn modelId="{F7912BCD-E633-4EF3-A66B-8B1F9FF7C89A}" type="presParOf" srcId="{E48AD60D-7D97-4A93-B755-4EDAF3775146}" destId="{CF9C0DB5-573C-4360-B037-2701C5C4AFBA}" srcOrd="0" destOrd="0" presId="urn:microsoft.com/office/officeart/2005/8/layout/default"/>
    <dgm:cxn modelId="{C2BEBEEE-05AB-4187-99CA-015723CEC7C7}" type="presParOf" srcId="{E48AD60D-7D97-4A93-B755-4EDAF3775146}" destId="{3C2D2BC4-366F-43A4-B624-0032A11665AF}" srcOrd="1" destOrd="0" presId="urn:microsoft.com/office/officeart/2005/8/layout/default"/>
    <dgm:cxn modelId="{6C1FFC30-38C0-4157-B8B6-FCD545BCE9EF}" type="presParOf" srcId="{E48AD60D-7D97-4A93-B755-4EDAF3775146}" destId="{1900D20B-2407-49D4-B49A-4E2E766AFF7A}" srcOrd="2" destOrd="0" presId="urn:microsoft.com/office/officeart/2005/8/layout/default"/>
    <dgm:cxn modelId="{39D1F71F-1E09-46ED-B5C8-96DA9C106FA2}" type="presParOf" srcId="{E48AD60D-7D97-4A93-B755-4EDAF3775146}" destId="{29CF5DE6-E45A-4C28-BEBE-4A3441FC4DA5}" srcOrd="3" destOrd="0" presId="urn:microsoft.com/office/officeart/2005/8/layout/default"/>
    <dgm:cxn modelId="{532FBFF2-1561-44F4-80FD-8F86CA757008}" type="presParOf" srcId="{E48AD60D-7D97-4A93-B755-4EDAF3775146}" destId="{B1FFF969-9B1C-4204-8DBF-5EA852896CD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colorful4" csCatId="colorful"/>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Agricultural Sciences </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a:latin typeface="Arial" panose="020B0604020202020204" pitchFamily="34" charset="0"/>
              <a:cs typeface="Arial" panose="020B0604020202020204" pitchFamily="34" charset="0"/>
            </a:rPr>
            <a:t>Citizenship &amp; Civic Education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a:latin typeface="Arial" panose="020B0604020202020204" pitchFamily="34" charset="0"/>
              <a:cs typeface="Arial" panose="020B0604020202020204" pitchFamily="34" charset="0"/>
            </a:rPr>
            <a:t>Theatre &amp; Performance Arts </a:t>
          </a: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A36E67EF-6933-4ED5-A94F-2B6C94FAC510}" type="pres">
      <dgm:prSet presAssocID="{B76C6860-4AB6-4891-9792-FEB1A55DF0EB}" presName="diagram" presStyleCnt="0">
        <dgm:presLayoutVars>
          <dgm:dir/>
          <dgm:resizeHandles val="exact"/>
        </dgm:presLayoutVars>
      </dgm:prSet>
      <dgm:spPr/>
    </dgm:pt>
    <dgm:pt modelId="{C91E349C-610D-46E2-A81E-B24D62371092}" type="pres">
      <dgm:prSet presAssocID="{9262C9D0-9D0E-4E06-97D7-889B47CBECB8}" presName="node" presStyleLbl="node1" presStyleIdx="0" presStyleCnt="25">
        <dgm:presLayoutVars>
          <dgm:bulletEnabled val="1"/>
        </dgm:presLayoutVars>
      </dgm:prSet>
      <dgm:spPr/>
    </dgm:pt>
    <dgm:pt modelId="{8D4BC66E-BF25-44F5-BF4C-4E2BF5AE6BD3}" type="pres">
      <dgm:prSet presAssocID="{7D0E1436-04D5-4F75-9BB4-041594A933EA}" presName="sibTrans" presStyleCnt="0"/>
      <dgm:spPr/>
    </dgm:pt>
    <dgm:pt modelId="{D535A981-1F54-44CC-9B15-04D445FE3934}" type="pres">
      <dgm:prSet presAssocID="{54D933C7-98E6-4619-83E2-4AA41398C1CF}" presName="node" presStyleLbl="node1" presStyleIdx="1" presStyleCnt="25">
        <dgm:presLayoutVars>
          <dgm:bulletEnabled val="1"/>
        </dgm:presLayoutVars>
      </dgm:prSet>
      <dgm:spPr/>
    </dgm:pt>
    <dgm:pt modelId="{A197EF97-9F87-4A65-AFEF-8449E19AF6E1}" type="pres">
      <dgm:prSet presAssocID="{BEAE7EB6-01AC-44C9-AA61-A6E34FB6CF11}" presName="sibTrans" presStyleCnt="0"/>
      <dgm:spPr/>
    </dgm:pt>
    <dgm:pt modelId="{2435B1E7-C873-4E66-9173-ACBF8DCACAEC}" type="pres">
      <dgm:prSet presAssocID="{57DE4F20-381B-4C9F-BF14-97EE811B342E}" presName="node" presStyleLbl="node1" presStyleIdx="2" presStyleCnt="25">
        <dgm:presLayoutVars>
          <dgm:bulletEnabled val="1"/>
        </dgm:presLayoutVars>
      </dgm:prSet>
      <dgm:spPr/>
    </dgm:pt>
    <dgm:pt modelId="{AE42DF09-F440-4045-8CD4-0D9D2AE0D150}" type="pres">
      <dgm:prSet presAssocID="{B922B1FD-1E79-42E4-9C00-D40E5F5B5584}" presName="sibTrans" presStyleCnt="0"/>
      <dgm:spPr/>
    </dgm:pt>
    <dgm:pt modelId="{CB9CB2C2-89E7-4774-B31E-E81957F8C67B}" type="pres">
      <dgm:prSet presAssocID="{C6069810-E554-4552-9FE7-855915F34683}" presName="node" presStyleLbl="node1" presStyleIdx="3" presStyleCnt="25">
        <dgm:presLayoutVars>
          <dgm:bulletEnabled val="1"/>
        </dgm:presLayoutVars>
      </dgm:prSet>
      <dgm:spPr/>
    </dgm:pt>
    <dgm:pt modelId="{84E0CAF5-E46E-477F-8F6D-9053C661C507}" type="pres">
      <dgm:prSet presAssocID="{AB40B5AA-229F-4261-9D04-1039F7D9F588}" presName="sibTrans" presStyleCnt="0"/>
      <dgm:spPr/>
    </dgm:pt>
    <dgm:pt modelId="{C318591F-4759-4910-BE02-38457DB2D23B}" type="pres">
      <dgm:prSet presAssocID="{C94FB088-5488-4966-A741-FECD7679A830}" presName="node" presStyleLbl="node1" presStyleIdx="4" presStyleCnt="25">
        <dgm:presLayoutVars>
          <dgm:bulletEnabled val="1"/>
        </dgm:presLayoutVars>
      </dgm:prSet>
      <dgm:spPr/>
    </dgm:pt>
    <dgm:pt modelId="{E46F6DA2-152F-43BA-9D73-B9DA8A7FA772}" type="pres">
      <dgm:prSet presAssocID="{DF526C43-4964-4546-8B70-2045BAD7D4D9}" presName="sibTrans" presStyleCnt="0"/>
      <dgm:spPr/>
    </dgm:pt>
    <dgm:pt modelId="{CEE503EF-BC21-459C-80D8-0047CED15404}" type="pres">
      <dgm:prSet presAssocID="{8AF5AE40-8A52-41A5-B4CC-2A2BB2F0296B}" presName="node" presStyleLbl="node1" presStyleIdx="5" presStyleCnt="25">
        <dgm:presLayoutVars>
          <dgm:bulletEnabled val="1"/>
        </dgm:presLayoutVars>
      </dgm:prSet>
      <dgm:spPr/>
    </dgm:pt>
    <dgm:pt modelId="{44CE5397-1933-457E-951B-916EC7E674A0}" type="pres">
      <dgm:prSet presAssocID="{94D82A18-69A4-459E-BA15-EB195783E638}" presName="sibTrans" presStyleCnt="0"/>
      <dgm:spPr/>
    </dgm:pt>
    <dgm:pt modelId="{EC43D497-DDE2-4D61-AEFB-A48B7A86846E}" type="pres">
      <dgm:prSet presAssocID="{E367B4CE-3EE3-403B-819C-42C5A08D9AE8}" presName="node" presStyleLbl="node1" presStyleIdx="6" presStyleCnt="25">
        <dgm:presLayoutVars>
          <dgm:bulletEnabled val="1"/>
        </dgm:presLayoutVars>
      </dgm:prSet>
      <dgm:spPr/>
    </dgm:pt>
    <dgm:pt modelId="{59FA61B5-1B37-45C3-AD8B-B534D748B4EF}" type="pres">
      <dgm:prSet presAssocID="{ED6B015D-C04F-4437-98D1-AB0A98D01B53}" presName="sibTrans" presStyleCnt="0"/>
      <dgm:spPr/>
    </dgm:pt>
    <dgm:pt modelId="{945C3762-8D2A-4DFF-A826-FD7AF8744E09}" type="pres">
      <dgm:prSet presAssocID="{253F02E8-BFEC-40F9-B013-8C3B965EFA0E}" presName="node" presStyleLbl="node1" presStyleIdx="7" presStyleCnt="25">
        <dgm:presLayoutVars>
          <dgm:bulletEnabled val="1"/>
        </dgm:presLayoutVars>
      </dgm:prSet>
      <dgm:spPr/>
    </dgm:pt>
    <dgm:pt modelId="{9D4D3BEE-1905-4692-AA32-1F8E5D074394}" type="pres">
      <dgm:prSet presAssocID="{DA657859-0AD2-4FD2-B992-F485408E91F4}" presName="sibTrans" presStyleCnt="0"/>
      <dgm:spPr/>
    </dgm:pt>
    <dgm:pt modelId="{4F74E014-0E6E-434A-BF50-F534B6EF77BA}" type="pres">
      <dgm:prSet presAssocID="{B1809DE8-F521-46B7-A8A3-4306AF0424D5}" presName="node" presStyleLbl="node1" presStyleIdx="8" presStyleCnt="25">
        <dgm:presLayoutVars>
          <dgm:bulletEnabled val="1"/>
        </dgm:presLayoutVars>
      </dgm:prSet>
      <dgm:spPr/>
    </dgm:pt>
    <dgm:pt modelId="{6229DED3-E76C-496B-97ED-FCE93706C4FE}" type="pres">
      <dgm:prSet presAssocID="{3A65FEA2-E78A-47EE-8D20-910A71265FBF}" presName="sibTrans" presStyleCnt="0"/>
      <dgm:spPr/>
    </dgm:pt>
    <dgm:pt modelId="{104E0F94-84E8-4F52-9EEF-7362C523B179}" type="pres">
      <dgm:prSet presAssocID="{D9A93A67-B915-43E3-A6B9-91869C21AC94}" presName="node" presStyleLbl="node1" presStyleIdx="9" presStyleCnt="25">
        <dgm:presLayoutVars>
          <dgm:bulletEnabled val="1"/>
        </dgm:presLayoutVars>
      </dgm:prSet>
      <dgm:spPr/>
    </dgm:pt>
    <dgm:pt modelId="{67268A12-218A-432B-88F9-A07CC2102054}" type="pres">
      <dgm:prSet presAssocID="{1C191856-34E6-4D02-BA76-D57D296A7666}" presName="sibTrans" presStyleCnt="0"/>
      <dgm:spPr/>
    </dgm:pt>
    <dgm:pt modelId="{4D17E13F-D26E-4052-9916-6D1B3B001C0A}" type="pres">
      <dgm:prSet presAssocID="{30C4C5F6-1E09-4549-9D68-05EE5939EE2A}" presName="node" presStyleLbl="node1" presStyleIdx="10" presStyleCnt="25">
        <dgm:presLayoutVars>
          <dgm:bulletEnabled val="1"/>
        </dgm:presLayoutVars>
      </dgm:prSet>
      <dgm:spPr/>
    </dgm:pt>
    <dgm:pt modelId="{2E0D3555-19F4-4DB4-8915-7EC212646060}" type="pres">
      <dgm:prSet presAssocID="{A92B6164-584B-4309-9386-96027B0140E1}" presName="sibTrans" presStyleCnt="0"/>
      <dgm:spPr/>
    </dgm:pt>
    <dgm:pt modelId="{7096D74F-B2D3-4B65-9BEC-367A6596F499}" type="pres">
      <dgm:prSet presAssocID="{CA09F9ED-DF4E-4CF9-AC4C-88769F01B66B}" presName="node" presStyleLbl="node1" presStyleIdx="11" presStyleCnt="25">
        <dgm:presLayoutVars>
          <dgm:bulletEnabled val="1"/>
        </dgm:presLayoutVars>
      </dgm:prSet>
      <dgm:spPr/>
    </dgm:pt>
    <dgm:pt modelId="{56F10BB1-7835-49C3-93B0-FB852FB4388A}" type="pres">
      <dgm:prSet presAssocID="{DF30233A-C784-48B1-86A7-3FDB126DA7CF}" presName="sibTrans" presStyleCnt="0"/>
      <dgm:spPr/>
    </dgm:pt>
    <dgm:pt modelId="{AC3347F6-155E-4DFA-993C-7AE979D78A18}" type="pres">
      <dgm:prSet presAssocID="{0DE6CFB0-9B49-45F8-836E-D9E89F611728}" presName="node" presStyleLbl="node1" presStyleIdx="12" presStyleCnt="25">
        <dgm:presLayoutVars>
          <dgm:bulletEnabled val="1"/>
        </dgm:presLayoutVars>
      </dgm:prSet>
      <dgm:spPr/>
    </dgm:pt>
    <dgm:pt modelId="{627AFFF7-C708-4A79-9AFB-DD919B85588F}" type="pres">
      <dgm:prSet presAssocID="{D1839E0E-C0A9-41DD-8F9B-E4AE60DDED1C}" presName="sibTrans" presStyleCnt="0"/>
      <dgm:spPr/>
    </dgm:pt>
    <dgm:pt modelId="{97B338D3-0548-4587-805A-AD49EAC6C507}" type="pres">
      <dgm:prSet presAssocID="{AF033DF3-EB2B-4EED-B9C1-4CDF0D4AEC0A}" presName="node" presStyleLbl="node1" presStyleIdx="13" presStyleCnt="25">
        <dgm:presLayoutVars>
          <dgm:bulletEnabled val="1"/>
        </dgm:presLayoutVars>
      </dgm:prSet>
      <dgm:spPr/>
    </dgm:pt>
    <dgm:pt modelId="{8A921A67-9213-41AC-9914-D4F32D8626C8}" type="pres">
      <dgm:prSet presAssocID="{1CF4D878-AF80-4F07-8F8C-5332B992178E}" presName="sibTrans" presStyleCnt="0"/>
      <dgm:spPr/>
    </dgm:pt>
    <dgm:pt modelId="{12C5837B-F913-4FDD-9A23-4062B1F803CD}" type="pres">
      <dgm:prSet presAssocID="{1183416A-49FC-46B3-B95A-D7BFB57C61B9}" presName="node" presStyleLbl="node1" presStyleIdx="14" presStyleCnt="25">
        <dgm:presLayoutVars>
          <dgm:bulletEnabled val="1"/>
        </dgm:presLayoutVars>
      </dgm:prSet>
      <dgm:spPr/>
    </dgm:pt>
    <dgm:pt modelId="{40525E96-1614-4EE8-A79B-E10EDB2CC0C7}" type="pres">
      <dgm:prSet presAssocID="{18C2F0CE-AE36-45F6-9DFF-4B61A1F1EBCC}" presName="sibTrans" presStyleCnt="0"/>
      <dgm:spPr/>
    </dgm:pt>
    <dgm:pt modelId="{28B777F9-8A67-43F4-9726-00A73F0957DE}" type="pres">
      <dgm:prSet presAssocID="{8B5D34F2-E0BC-48B3-9CE3-1E03A1BEC7C8}" presName="node" presStyleLbl="node1" presStyleIdx="15" presStyleCnt="25">
        <dgm:presLayoutVars>
          <dgm:bulletEnabled val="1"/>
        </dgm:presLayoutVars>
      </dgm:prSet>
      <dgm:spPr/>
    </dgm:pt>
    <dgm:pt modelId="{9FF95556-86C0-4B9D-97FC-442C00E864BB}" type="pres">
      <dgm:prSet presAssocID="{44240A1C-C70E-44A2-972C-21C870B9BEBC}" presName="sibTrans" presStyleCnt="0"/>
      <dgm:spPr/>
    </dgm:pt>
    <dgm:pt modelId="{E4FACFF3-DA43-434A-ADE8-0246537BAE4A}" type="pres">
      <dgm:prSet presAssocID="{F59C95A6-BB25-4176-8354-F8FDDD80F14C}" presName="node" presStyleLbl="node1" presStyleIdx="16" presStyleCnt="25">
        <dgm:presLayoutVars>
          <dgm:bulletEnabled val="1"/>
        </dgm:presLayoutVars>
      </dgm:prSet>
      <dgm:spPr/>
    </dgm:pt>
    <dgm:pt modelId="{2FC8AE22-DABE-46C8-9531-F44DD3EA36FC}" type="pres">
      <dgm:prSet presAssocID="{334AB761-68DC-43CA-8FF6-D586FF84D089}" presName="sibTrans" presStyleCnt="0"/>
      <dgm:spPr/>
    </dgm:pt>
    <dgm:pt modelId="{4C4E9443-B479-4A9C-84F6-43C8C92906A3}" type="pres">
      <dgm:prSet presAssocID="{63C71AAB-6AE7-42CD-9EEF-33E5EEF87015}" presName="node" presStyleLbl="node1" presStyleIdx="17" presStyleCnt="25">
        <dgm:presLayoutVars>
          <dgm:bulletEnabled val="1"/>
        </dgm:presLayoutVars>
      </dgm:prSet>
      <dgm:spPr/>
    </dgm:pt>
    <dgm:pt modelId="{83E33064-C755-4AD7-86DB-31E4F93A8CE0}" type="pres">
      <dgm:prSet presAssocID="{FF636D9E-A7D4-4D7A-8515-280CA5F1A18D}" presName="sibTrans" presStyleCnt="0"/>
      <dgm:spPr/>
    </dgm:pt>
    <dgm:pt modelId="{78A52558-D98B-49EC-B8C9-E6BE52DF488E}" type="pres">
      <dgm:prSet presAssocID="{1662C8B0-114B-4C3B-AD0F-128EBC025B87}" presName="node" presStyleLbl="node1" presStyleIdx="18" presStyleCnt="25">
        <dgm:presLayoutVars>
          <dgm:bulletEnabled val="1"/>
        </dgm:presLayoutVars>
      </dgm:prSet>
      <dgm:spPr/>
    </dgm:pt>
    <dgm:pt modelId="{86FC5217-8CAF-42AC-B90A-E16F05B7C896}" type="pres">
      <dgm:prSet presAssocID="{B1FB22CF-7B6B-4C0A-B468-A41E0074758C}" presName="sibTrans" presStyleCnt="0"/>
      <dgm:spPr/>
    </dgm:pt>
    <dgm:pt modelId="{380D2BF5-C70E-41D9-9FE5-47B0CD14F84E}" type="pres">
      <dgm:prSet presAssocID="{EC6C68F2-82C6-4819-A5FD-DA50351063EE}" presName="node" presStyleLbl="node1" presStyleIdx="19" presStyleCnt="25">
        <dgm:presLayoutVars>
          <dgm:bulletEnabled val="1"/>
        </dgm:presLayoutVars>
      </dgm:prSet>
      <dgm:spPr/>
    </dgm:pt>
    <dgm:pt modelId="{C90578A3-3A42-4EF7-8234-301D92FB7020}" type="pres">
      <dgm:prSet presAssocID="{2652EA9D-215E-4E4A-841C-C56C9E5463B3}" presName="sibTrans" presStyleCnt="0"/>
      <dgm:spPr/>
    </dgm:pt>
    <dgm:pt modelId="{71B67DDD-F4C0-49E1-88A5-214EAA7E3E09}" type="pres">
      <dgm:prSet presAssocID="{225281B4-6927-4E5F-8C9E-F230EADC05A4}" presName="node" presStyleLbl="node1" presStyleIdx="20" presStyleCnt="25">
        <dgm:presLayoutVars>
          <dgm:bulletEnabled val="1"/>
        </dgm:presLayoutVars>
      </dgm:prSet>
      <dgm:spPr/>
    </dgm:pt>
    <dgm:pt modelId="{16BE198A-3662-470C-BFB6-3DFE6FD311E1}" type="pres">
      <dgm:prSet presAssocID="{64BF1095-1E42-4AA1-9FE7-9ED891315610}" presName="sibTrans" presStyleCnt="0"/>
      <dgm:spPr/>
    </dgm:pt>
    <dgm:pt modelId="{AAD4C0B0-CF7E-4359-BE34-19037E4EA65C}" type="pres">
      <dgm:prSet presAssocID="{6DE9A9F2-2B75-43AE-A904-0E6270E59227}" presName="node" presStyleLbl="node1" presStyleIdx="21" presStyleCnt="25">
        <dgm:presLayoutVars>
          <dgm:bulletEnabled val="1"/>
        </dgm:presLayoutVars>
      </dgm:prSet>
      <dgm:spPr/>
    </dgm:pt>
    <dgm:pt modelId="{DEF96BD3-0478-49DC-A440-EF459007E265}" type="pres">
      <dgm:prSet presAssocID="{A30764F5-A9B9-4F08-BC53-13E724ADD7AF}" presName="sibTrans" presStyleCnt="0"/>
      <dgm:spPr/>
    </dgm:pt>
    <dgm:pt modelId="{22382A0F-0D6D-4B3B-94F3-4E86DB088DFF}" type="pres">
      <dgm:prSet presAssocID="{7DDD75CA-5637-4490-969B-EE10F72B7FCB}" presName="node" presStyleLbl="node1" presStyleIdx="22" presStyleCnt="25">
        <dgm:presLayoutVars>
          <dgm:bulletEnabled val="1"/>
        </dgm:presLayoutVars>
      </dgm:prSet>
      <dgm:spPr/>
    </dgm:pt>
    <dgm:pt modelId="{2B9BDEB4-7FE7-4FB5-80B9-6B9CC513246B}" type="pres">
      <dgm:prSet presAssocID="{D3FE8C9C-5635-4CEA-8FFB-55FE328A3714}" presName="sibTrans" presStyleCnt="0"/>
      <dgm:spPr/>
    </dgm:pt>
    <dgm:pt modelId="{8E467A5E-24E8-42FD-B125-8EE1FE04E144}" type="pres">
      <dgm:prSet presAssocID="{9ACCC4A0-138D-4472-AC65-6412CD6F974E}" presName="node" presStyleLbl="node1" presStyleIdx="23" presStyleCnt="25">
        <dgm:presLayoutVars>
          <dgm:bulletEnabled val="1"/>
        </dgm:presLayoutVars>
      </dgm:prSet>
      <dgm:spPr/>
    </dgm:pt>
    <dgm:pt modelId="{43BE3C4B-10BF-44FA-A6BF-13AA217B44AE}" type="pres">
      <dgm:prSet presAssocID="{E7AEC053-2C87-4BEC-A023-0979DC2528F4}" presName="sibTrans" presStyleCnt="0"/>
      <dgm:spPr/>
    </dgm:pt>
    <dgm:pt modelId="{08E6CE83-E363-40F5-BBF7-3835A8D501C9}" type="pres">
      <dgm:prSet presAssocID="{3A9EE909-96D5-4D11-A280-7AEDA1ABB842}" presName="node" presStyleLbl="node1" presStyleIdx="24" presStyleCnt="25">
        <dgm:presLayoutVars>
          <dgm:bulletEnabled val="1"/>
        </dgm:presLayoutVars>
      </dgm:prSet>
      <dgm:spPr/>
    </dgm:pt>
  </dgm:ptLst>
  <dgm:cxnLst>
    <dgm:cxn modelId="{F22C7201-048E-4C3D-A339-E4D85EA50AAF}" type="presOf" srcId="{1183416A-49FC-46B3-B95A-D7BFB57C61B9}" destId="{12C5837B-F913-4FDD-9A23-4062B1F803CD}" srcOrd="0" destOrd="0" presId="urn:microsoft.com/office/officeart/2005/8/layout/default"/>
    <dgm:cxn modelId="{46ADE303-7D25-468A-8807-CFADFE0BF94F}" type="presOf" srcId="{B1809DE8-F521-46B7-A8A3-4306AF0424D5}" destId="{4F74E014-0E6E-434A-BF50-F534B6EF77BA}" srcOrd="0" destOrd="0" presId="urn:microsoft.com/office/officeart/2005/8/layout/default"/>
    <dgm:cxn modelId="{C0C52407-BADC-40D2-B251-97F74B9D32FF}" type="presOf" srcId="{63C71AAB-6AE7-42CD-9EEF-33E5EEF87015}" destId="{4C4E9443-B479-4A9C-84F6-43C8C92906A3}" srcOrd="0" destOrd="0" presId="urn:microsoft.com/office/officeart/2005/8/layout/default"/>
    <dgm:cxn modelId="{F6A4EB0F-8092-4E00-92D8-3E0359878BF0}" srcId="{B76C6860-4AB6-4891-9792-FEB1A55DF0EB}" destId="{9262C9D0-9D0E-4E06-97D7-889B47CBECB8}" srcOrd="0" destOrd="0" parTransId="{245AD8E0-0287-4AD3-9E78-22BCF70A41A9}" sibTransId="{7D0E1436-04D5-4F75-9BB4-041594A933EA}"/>
    <dgm:cxn modelId="{073C9D12-8FD2-48DE-9100-3FDCD27B0A0B}" type="presOf" srcId="{9262C9D0-9D0E-4E06-97D7-889B47CBECB8}" destId="{C91E349C-610D-46E2-A81E-B24D62371092}" srcOrd="0" destOrd="0" presId="urn:microsoft.com/office/officeart/2005/8/layout/default"/>
    <dgm:cxn modelId="{93B04E19-9013-428A-A441-C26810360FF5}" srcId="{B76C6860-4AB6-4891-9792-FEB1A55DF0EB}" destId="{9ACCC4A0-138D-4472-AC65-6412CD6F974E}" srcOrd="23" destOrd="0" parTransId="{023F6EFB-B014-4C9E-9090-CF63DAA9E2B6}" sibTransId="{E7AEC053-2C87-4BEC-A023-0979DC2528F4}"/>
    <dgm:cxn modelId="{F13DF41C-B968-4CFF-816D-1E77FB3BC4F9}" type="presOf" srcId="{30C4C5F6-1E09-4549-9D68-05EE5939EE2A}" destId="{4D17E13F-D26E-4052-9916-6D1B3B001C0A}"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F3862529-B1A0-4CEC-9F1A-E9BDA019AFF3}" type="presOf" srcId="{253F02E8-BFEC-40F9-B013-8C3B965EFA0E}" destId="{945C3762-8D2A-4DFF-A826-FD7AF8744E09}" srcOrd="0" destOrd="0" presId="urn:microsoft.com/office/officeart/2005/8/layout/default"/>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C169D941-3E91-49F7-AFB0-36E4A141AA34}" type="presOf" srcId="{9ACCC4A0-138D-4472-AC65-6412CD6F974E}" destId="{8E467A5E-24E8-42FD-B125-8EE1FE04E144}"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BF29A666-FE98-4FBB-9154-BD045DC159C8}" type="presOf" srcId="{C94FB088-5488-4966-A741-FECD7679A830}" destId="{C318591F-4759-4910-BE02-38457DB2D23B}"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9D654B5A-AA73-4266-8575-33969AF5D22E}" type="presOf" srcId="{E367B4CE-3EE3-403B-819C-42C5A08D9AE8}" destId="{EC43D497-DDE2-4D61-AEFB-A48B7A86846E}" srcOrd="0" destOrd="0" presId="urn:microsoft.com/office/officeart/2005/8/layout/default"/>
    <dgm:cxn modelId="{710C5A81-AEA3-41F6-9312-2974C212D9EC}" type="presOf" srcId="{AF033DF3-EB2B-4EED-B9C1-4CDF0D4AEC0A}" destId="{97B338D3-0548-4587-805A-AD49EAC6C507}" srcOrd="0" destOrd="0" presId="urn:microsoft.com/office/officeart/2005/8/layout/default"/>
    <dgm:cxn modelId="{F92A1382-E083-4AF8-A76C-9EDA3B1C3242}" type="presOf" srcId="{8B5D34F2-E0BC-48B3-9CE3-1E03A1BEC7C8}" destId="{28B777F9-8A67-43F4-9726-00A73F0957DE}"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8AFA5CA4-6019-41AF-AD27-FDC30608A6AF}" type="presOf" srcId="{EC6C68F2-82C6-4819-A5FD-DA50351063EE}" destId="{380D2BF5-C70E-41D9-9FE5-47B0CD14F84E}" srcOrd="0" destOrd="0" presId="urn:microsoft.com/office/officeart/2005/8/layout/default"/>
    <dgm:cxn modelId="{E953BBA5-2866-4248-B767-B537F2CD3181}" type="presOf" srcId="{F59C95A6-BB25-4176-8354-F8FDDD80F14C}" destId="{E4FACFF3-DA43-434A-ADE8-0246537BAE4A}"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3BCE17AE-8041-4E3C-BF37-DB235B1CEB97}" srcId="{B76C6860-4AB6-4891-9792-FEB1A55DF0EB}" destId="{B1809DE8-F521-46B7-A8A3-4306AF0424D5}" srcOrd="8" destOrd="0" parTransId="{2216CCB2-D8C5-4671-86CA-E77CDD749A3B}" sibTransId="{3A65FEA2-E78A-47EE-8D20-910A71265FBF}"/>
    <dgm:cxn modelId="{14D225AF-5F38-4022-905C-035CF66348A7}" type="presOf" srcId="{8AF5AE40-8A52-41A5-B4CC-2A2BB2F0296B}" destId="{CEE503EF-BC21-459C-80D8-0047CED15404}" srcOrd="0" destOrd="0" presId="urn:microsoft.com/office/officeart/2005/8/layout/default"/>
    <dgm:cxn modelId="{B1F989B8-623F-4977-B0EB-398E806F491A}" type="presOf" srcId="{57DE4F20-381B-4C9F-BF14-97EE811B342E}" destId="{2435B1E7-C873-4E66-9173-ACBF8DCACAEC}" srcOrd="0" destOrd="0" presId="urn:microsoft.com/office/officeart/2005/8/layout/default"/>
    <dgm:cxn modelId="{BD9AC7B9-6502-4EFB-B217-341C18E9B937}" type="presOf" srcId="{D9A93A67-B915-43E3-A6B9-91869C21AC94}" destId="{104E0F94-84E8-4F52-9EEF-7362C523B179}" srcOrd="0" destOrd="0" presId="urn:microsoft.com/office/officeart/2005/8/layout/default"/>
    <dgm:cxn modelId="{8D796FC8-85CF-41DF-8EAE-8F2112C85277}" type="presOf" srcId="{CA09F9ED-DF4E-4CF9-AC4C-88769F01B66B}" destId="{7096D74F-B2D3-4B65-9BEC-367A6596F499}" srcOrd="0" destOrd="0" presId="urn:microsoft.com/office/officeart/2005/8/layout/default"/>
    <dgm:cxn modelId="{233674CA-E0C3-43DF-B819-05885AB4FBAA}" type="presOf" srcId="{6DE9A9F2-2B75-43AE-A904-0E6270E59227}" destId="{AAD4C0B0-CF7E-4359-BE34-19037E4EA65C}" srcOrd="0" destOrd="0" presId="urn:microsoft.com/office/officeart/2005/8/layout/default"/>
    <dgm:cxn modelId="{3A5D0DCD-C97A-46F0-8208-816EB9FA718C}" type="presOf" srcId="{225281B4-6927-4E5F-8C9E-F230EADC05A4}" destId="{71B67DDD-F4C0-49E1-88A5-214EAA7E3E09}" srcOrd="0" destOrd="0" presId="urn:microsoft.com/office/officeart/2005/8/layout/default"/>
    <dgm:cxn modelId="{39D300CF-6DB4-4300-8B81-2531B5953825}" type="presOf" srcId="{7DDD75CA-5637-4490-969B-EE10F72B7FCB}" destId="{22382A0F-0D6D-4B3B-94F3-4E86DB088DFF}"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1F0245DF-0A54-4BD6-8CDF-581247CB9072}" type="presOf" srcId="{B76C6860-4AB6-4891-9792-FEB1A55DF0EB}" destId="{A36E67EF-6933-4ED5-A94F-2B6C94FAC510}" srcOrd="0" destOrd="0" presId="urn:microsoft.com/office/officeart/2005/8/layout/default"/>
    <dgm:cxn modelId="{890459E0-8DC1-4F92-BEFB-72F5ACCA74EA}" type="presOf" srcId="{0DE6CFB0-9B49-45F8-836E-D9E89F611728}" destId="{AC3347F6-155E-4DFA-993C-7AE979D78A18}" srcOrd="0" destOrd="0" presId="urn:microsoft.com/office/officeart/2005/8/layout/default"/>
    <dgm:cxn modelId="{CEEC37E1-6228-4900-9DA1-85E74F016F9D}" srcId="{B76C6860-4AB6-4891-9792-FEB1A55DF0EB}" destId="{CA09F9ED-DF4E-4CF9-AC4C-88769F01B66B}" srcOrd="11" destOrd="0" parTransId="{8592A412-0F02-4E54-92CB-3D308A976363}" sibTransId="{DF30233A-C784-48B1-86A7-3FDB126DA7CF}"/>
    <dgm:cxn modelId="{C55899E7-737B-4A6E-A985-ADDDFD24E183}" type="presOf" srcId="{3A9EE909-96D5-4D11-A280-7AEDA1ABB842}" destId="{08E6CE83-E363-40F5-BBF7-3835A8D501C9}" srcOrd="0" destOrd="0" presId="urn:microsoft.com/office/officeart/2005/8/layout/default"/>
    <dgm:cxn modelId="{A1142EEC-1AE9-411F-B690-9073F502DA67}" type="presOf" srcId="{54D933C7-98E6-4619-83E2-4AA41398C1CF}" destId="{D535A981-1F54-44CC-9B15-04D445FE3934}" srcOrd="0" destOrd="0" presId="urn:microsoft.com/office/officeart/2005/8/layout/default"/>
    <dgm:cxn modelId="{670AA3EC-662C-4570-B106-EA6EC575F512}" type="presOf" srcId="{1662C8B0-114B-4C3B-AD0F-128EBC025B87}" destId="{78A52558-D98B-49EC-B8C9-E6BE52DF488E}"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8B2B8CF4-34A2-49D8-950D-1951A8A88F97}" type="presOf" srcId="{C6069810-E554-4552-9FE7-855915F34683}" destId="{CB9CB2C2-89E7-4774-B31E-E81957F8C67B}" srcOrd="0" destOrd="0" presId="urn:microsoft.com/office/officeart/2005/8/layout/default"/>
    <dgm:cxn modelId="{A918B5F5-CCA0-48AF-AE28-BBF42635F5F9}" srcId="{B76C6860-4AB6-4891-9792-FEB1A55DF0EB}" destId="{E367B4CE-3EE3-403B-819C-42C5A08D9AE8}" srcOrd="6" destOrd="0" parTransId="{58AC0B8C-39B4-4A71-816A-01845A784243}" sibTransId="{ED6B015D-C04F-4437-98D1-AB0A98D01B53}"/>
    <dgm:cxn modelId="{00059FF8-4276-458D-8E4F-46A87EA0051F}" srcId="{B76C6860-4AB6-4891-9792-FEB1A55DF0EB}" destId="{1662C8B0-114B-4C3B-AD0F-128EBC025B87}" srcOrd="18" destOrd="0" parTransId="{F20D6FB0-E2B9-4A62-A03D-35C582D6FC5A}" sibTransId="{B1FB22CF-7B6B-4C0A-B468-A41E0074758C}"/>
    <dgm:cxn modelId="{59296851-F013-41F8-B37F-F8B52288F2D7}" type="presParOf" srcId="{A36E67EF-6933-4ED5-A94F-2B6C94FAC510}" destId="{C91E349C-610D-46E2-A81E-B24D62371092}" srcOrd="0" destOrd="0" presId="urn:microsoft.com/office/officeart/2005/8/layout/default"/>
    <dgm:cxn modelId="{83FB81BF-335C-48A6-B84C-956CE7F25B26}" type="presParOf" srcId="{A36E67EF-6933-4ED5-A94F-2B6C94FAC510}" destId="{8D4BC66E-BF25-44F5-BF4C-4E2BF5AE6BD3}" srcOrd="1" destOrd="0" presId="urn:microsoft.com/office/officeart/2005/8/layout/default"/>
    <dgm:cxn modelId="{674171EC-AD86-4882-B6AD-5958DAF4D1CC}" type="presParOf" srcId="{A36E67EF-6933-4ED5-A94F-2B6C94FAC510}" destId="{D535A981-1F54-44CC-9B15-04D445FE3934}" srcOrd="2" destOrd="0" presId="urn:microsoft.com/office/officeart/2005/8/layout/default"/>
    <dgm:cxn modelId="{A29E7B00-9FE8-44CB-81D2-CF770A6018BD}" type="presParOf" srcId="{A36E67EF-6933-4ED5-A94F-2B6C94FAC510}" destId="{A197EF97-9F87-4A65-AFEF-8449E19AF6E1}" srcOrd="3" destOrd="0" presId="urn:microsoft.com/office/officeart/2005/8/layout/default"/>
    <dgm:cxn modelId="{8378BC62-3695-4268-93F9-6C528D2D2925}" type="presParOf" srcId="{A36E67EF-6933-4ED5-A94F-2B6C94FAC510}" destId="{2435B1E7-C873-4E66-9173-ACBF8DCACAEC}" srcOrd="4" destOrd="0" presId="urn:microsoft.com/office/officeart/2005/8/layout/default"/>
    <dgm:cxn modelId="{B0BBD0CE-A7D4-4BD9-BE32-BA14BE66DE2A}" type="presParOf" srcId="{A36E67EF-6933-4ED5-A94F-2B6C94FAC510}" destId="{AE42DF09-F440-4045-8CD4-0D9D2AE0D150}" srcOrd="5" destOrd="0" presId="urn:microsoft.com/office/officeart/2005/8/layout/default"/>
    <dgm:cxn modelId="{2DEDF375-1895-4864-8678-79AE05476C65}" type="presParOf" srcId="{A36E67EF-6933-4ED5-A94F-2B6C94FAC510}" destId="{CB9CB2C2-89E7-4774-B31E-E81957F8C67B}" srcOrd="6" destOrd="0" presId="urn:microsoft.com/office/officeart/2005/8/layout/default"/>
    <dgm:cxn modelId="{D6320F60-1422-47F0-AE24-4C88E82A4A1C}" type="presParOf" srcId="{A36E67EF-6933-4ED5-A94F-2B6C94FAC510}" destId="{84E0CAF5-E46E-477F-8F6D-9053C661C507}" srcOrd="7" destOrd="0" presId="urn:microsoft.com/office/officeart/2005/8/layout/default"/>
    <dgm:cxn modelId="{991DC6C4-CA1F-41D5-82EA-A911FED934AF}" type="presParOf" srcId="{A36E67EF-6933-4ED5-A94F-2B6C94FAC510}" destId="{C318591F-4759-4910-BE02-38457DB2D23B}" srcOrd="8" destOrd="0" presId="urn:microsoft.com/office/officeart/2005/8/layout/default"/>
    <dgm:cxn modelId="{DCF911CA-9D7E-46A1-8365-B9EBFFDEDBCE}" type="presParOf" srcId="{A36E67EF-6933-4ED5-A94F-2B6C94FAC510}" destId="{E46F6DA2-152F-43BA-9D73-B9DA8A7FA772}" srcOrd="9" destOrd="0" presId="urn:microsoft.com/office/officeart/2005/8/layout/default"/>
    <dgm:cxn modelId="{AEE1A912-4893-455F-8EAF-3AB3AFB642B7}" type="presParOf" srcId="{A36E67EF-6933-4ED5-A94F-2B6C94FAC510}" destId="{CEE503EF-BC21-459C-80D8-0047CED15404}" srcOrd="10" destOrd="0" presId="urn:microsoft.com/office/officeart/2005/8/layout/default"/>
    <dgm:cxn modelId="{2AE92520-ECBA-4870-AD64-81FE784EDDCA}" type="presParOf" srcId="{A36E67EF-6933-4ED5-A94F-2B6C94FAC510}" destId="{44CE5397-1933-457E-951B-916EC7E674A0}" srcOrd="11" destOrd="0" presId="urn:microsoft.com/office/officeart/2005/8/layout/default"/>
    <dgm:cxn modelId="{28517103-DA34-48A6-AA5D-03676B143F8F}" type="presParOf" srcId="{A36E67EF-6933-4ED5-A94F-2B6C94FAC510}" destId="{EC43D497-DDE2-4D61-AEFB-A48B7A86846E}" srcOrd="12" destOrd="0" presId="urn:microsoft.com/office/officeart/2005/8/layout/default"/>
    <dgm:cxn modelId="{90F1088A-A14B-4293-8ED6-3C3D363D35EF}" type="presParOf" srcId="{A36E67EF-6933-4ED5-A94F-2B6C94FAC510}" destId="{59FA61B5-1B37-45C3-AD8B-B534D748B4EF}" srcOrd="13" destOrd="0" presId="urn:microsoft.com/office/officeart/2005/8/layout/default"/>
    <dgm:cxn modelId="{B0291632-0B6E-4305-A17E-BD8073D345DA}" type="presParOf" srcId="{A36E67EF-6933-4ED5-A94F-2B6C94FAC510}" destId="{945C3762-8D2A-4DFF-A826-FD7AF8744E09}" srcOrd="14" destOrd="0" presId="urn:microsoft.com/office/officeart/2005/8/layout/default"/>
    <dgm:cxn modelId="{7D646BA9-6E26-4527-AD34-160B818F4782}" type="presParOf" srcId="{A36E67EF-6933-4ED5-A94F-2B6C94FAC510}" destId="{9D4D3BEE-1905-4692-AA32-1F8E5D074394}" srcOrd="15" destOrd="0" presId="urn:microsoft.com/office/officeart/2005/8/layout/default"/>
    <dgm:cxn modelId="{0D04533B-095D-43F3-A3CB-FB957D48AA84}" type="presParOf" srcId="{A36E67EF-6933-4ED5-A94F-2B6C94FAC510}" destId="{4F74E014-0E6E-434A-BF50-F534B6EF77BA}" srcOrd="16" destOrd="0" presId="urn:microsoft.com/office/officeart/2005/8/layout/default"/>
    <dgm:cxn modelId="{3F19C362-1CCB-4AE7-90ED-097B46D5A31A}" type="presParOf" srcId="{A36E67EF-6933-4ED5-A94F-2B6C94FAC510}" destId="{6229DED3-E76C-496B-97ED-FCE93706C4FE}" srcOrd="17" destOrd="0" presId="urn:microsoft.com/office/officeart/2005/8/layout/default"/>
    <dgm:cxn modelId="{E53C999B-96C8-4B15-997B-75F3689D4806}" type="presParOf" srcId="{A36E67EF-6933-4ED5-A94F-2B6C94FAC510}" destId="{104E0F94-84E8-4F52-9EEF-7362C523B179}" srcOrd="18" destOrd="0" presId="urn:microsoft.com/office/officeart/2005/8/layout/default"/>
    <dgm:cxn modelId="{477BE19D-7A1A-45DB-B0B1-ECE3A9E42626}" type="presParOf" srcId="{A36E67EF-6933-4ED5-A94F-2B6C94FAC510}" destId="{67268A12-218A-432B-88F9-A07CC2102054}" srcOrd="19" destOrd="0" presId="urn:microsoft.com/office/officeart/2005/8/layout/default"/>
    <dgm:cxn modelId="{3D3E14BB-F131-478C-90B6-28834C7A4AC5}" type="presParOf" srcId="{A36E67EF-6933-4ED5-A94F-2B6C94FAC510}" destId="{4D17E13F-D26E-4052-9916-6D1B3B001C0A}" srcOrd="20" destOrd="0" presId="urn:microsoft.com/office/officeart/2005/8/layout/default"/>
    <dgm:cxn modelId="{58B7E774-53A9-4EAC-A37A-01C32FC6D0F5}" type="presParOf" srcId="{A36E67EF-6933-4ED5-A94F-2B6C94FAC510}" destId="{2E0D3555-19F4-4DB4-8915-7EC212646060}" srcOrd="21" destOrd="0" presId="urn:microsoft.com/office/officeart/2005/8/layout/default"/>
    <dgm:cxn modelId="{37EDD984-D344-4C04-8A30-A9B21054A907}" type="presParOf" srcId="{A36E67EF-6933-4ED5-A94F-2B6C94FAC510}" destId="{7096D74F-B2D3-4B65-9BEC-367A6596F499}" srcOrd="22" destOrd="0" presId="urn:microsoft.com/office/officeart/2005/8/layout/default"/>
    <dgm:cxn modelId="{E376961D-104D-43F6-A1DD-BC253B848D3A}" type="presParOf" srcId="{A36E67EF-6933-4ED5-A94F-2B6C94FAC510}" destId="{56F10BB1-7835-49C3-93B0-FB852FB4388A}" srcOrd="23" destOrd="0" presId="urn:microsoft.com/office/officeart/2005/8/layout/default"/>
    <dgm:cxn modelId="{CF35C2D8-3A28-41BE-8DC9-B6D99B891E9C}" type="presParOf" srcId="{A36E67EF-6933-4ED5-A94F-2B6C94FAC510}" destId="{AC3347F6-155E-4DFA-993C-7AE979D78A18}" srcOrd="24" destOrd="0" presId="urn:microsoft.com/office/officeart/2005/8/layout/default"/>
    <dgm:cxn modelId="{6EC1A8E8-FEAC-4927-B3FB-7C5C0C957B50}" type="presParOf" srcId="{A36E67EF-6933-4ED5-A94F-2B6C94FAC510}" destId="{627AFFF7-C708-4A79-9AFB-DD919B85588F}" srcOrd="25" destOrd="0" presId="urn:microsoft.com/office/officeart/2005/8/layout/default"/>
    <dgm:cxn modelId="{05CE4C95-3794-4F5F-97DD-AA1E6ACACA36}" type="presParOf" srcId="{A36E67EF-6933-4ED5-A94F-2B6C94FAC510}" destId="{97B338D3-0548-4587-805A-AD49EAC6C507}" srcOrd="26" destOrd="0" presId="urn:microsoft.com/office/officeart/2005/8/layout/default"/>
    <dgm:cxn modelId="{F98B1732-CE83-49B1-8E68-AD898EA32A9F}" type="presParOf" srcId="{A36E67EF-6933-4ED5-A94F-2B6C94FAC510}" destId="{8A921A67-9213-41AC-9914-D4F32D8626C8}" srcOrd="27" destOrd="0" presId="urn:microsoft.com/office/officeart/2005/8/layout/default"/>
    <dgm:cxn modelId="{31470821-D563-40E1-B0FB-7C80CDCCC00E}" type="presParOf" srcId="{A36E67EF-6933-4ED5-A94F-2B6C94FAC510}" destId="{12C5837B-F913-4FDD-9A23-4062B1F803CD}" srcOrd="28" destOrd="0" presId="urn:microsoft.com/office/officeart/2005/8/layout/default"/>
    <dgm:cxn modelId="{24D504E1-CF8B-411E-AE49-A7C7FE10E867}" type="presParOf" srcId="{A36E67EF-6933-4ED5-A94F-2B6C94FAC510}" destId="{40525E96-1614-4EE8-A79B-E10EDB2CC0C7}" srcOrd="29" destOrd="0" presId="urn:microsoft.com/office/officeart/2005/8/layout/default"/>
    <dgm:cxn modelId="{C088AC55-AC75-49C7-9608-36A0485F43BA}" type="presParOf" srcId="{A36E67EF-6933-4ED5-A94F-2B6C94FAC510}" destId="{28B777F9-8A67-43F4-9726-00A73F0957DE}" srcOrd="30" destOrd="0" presId="urn:microsoft.com/office/officeart/2005/8/layout/default"/>
    <dgm:cxn modelId="{1A145345-285A-492D-851E-BB51319B6754}" type="presParOf" srcId="{A36E67EF-6933-4ED5-A94F-2B6C94FAC510}" destId="{9FF95556-86C0-4B9D-97FC-442C00E864BB}" srcOrd="31" destOrd="0" presId="urn:microsoft.com/office/officeart/2005/8/layout/default"/>
    <dgm:cxn modelId="{18FB3C29-A873-4646-9B5F-FED783EAEFA7}" type="presParOf" srcId="{A36E67EF-6933-4ED5-A94F-2B6C94FAC510}" destId="{E4FACFF3-DA43-434A-ADE8-0246537BAE4A}" srcOrd="32" destOrd="0" presId="urn:microsoft.com/office/officeart/2005/8/layout/default"/>
    <dgm:cxn modelId="{A0EA3648-0CA1-4E95-B905-1F01DA1263E7}" type="presParOf" srcId="{A36E67EF-6933-4ED5-A94F-2B6C94FAC510}" destId="{2FC8AE22-DABE-46C8-9531-F44DD3EA36FC}" srcOrd="33" destOrd="0" presId="urn:microsoft.com/office/officeart/2005/8/layout/default"/>
    <dgm:cxn modelId="{C2374907-B4CA-4C3A-AB6B-F0533B2FEF10}" type="presParOf" srcId="{A36E67EF-6933-4ED5-A94F-2B6C94FAC510}" destId="{4C4E9443-B479-4A9C-84F6-43C8C92906A3}" srcOrd="34" destOrd="0" presId="urn:microsoft.com/office/officeart/2005/8/layout/default"/>
    <dgm:cxn modelId="{D92F3619-3DDF-4E9F-BDC4-2BA413E38706}" type="presParOf" srcId="{A36E67EF-6933-4ED5-A94F-2B6C94FAC510}" destId="{83E33064-C755-4AD7-86DB-31E4F93A8CE0}" srcOrd="35" destOrd="0" presId="urn:microsoft.com/office/officeart/2005/8/layout/default"/>
    <dgm:cxn modelId="{2903B2EB-20FE-40C4-8615-596CFB3E62F2}" type="presParOf" srcId="{A36E67EF-6933-4ED5-A94F-2B6C94FAC510}" destId="{78A52558-D98B-49EC-B8C9-E6BE52DF488E}" srcOrd="36" destOrd="0" presId="urn:microsoft.com/office/officeart/2005/8/layout/default"/>
    <dgm:cxn modelId="{009F8E5A-8E5A-46AD-96FC-7831F77FF11D}" type="presParOf" srcId="{A36E67EF-6933-4ED5-A94F-2B6C94FAC510}" destId="{86FC5217-8CAF-42AC-B90A-E16F05B7C896}" srcOrd="37" destOrd="0" presId="urn:microsoft.com/office/officeart/2005/8/layout/default"/>
    <dgm:cxn modelId="{62C0C133-7039-49F0-A292-B3D391B14C61}" type="presParOf" srcId="{A36E67EF-6933-4ED5-A94F-2B6C94FAC510}" destId="{380D2BF5-C70E-41D9-9FE5-47B0CD14F84E}" srcOrd="38" destOrd="0" presId="urn:microsoft.com/office/officeart/2005/8/layout/default"/>
    <dgm:cxn modelId="{E4BB8B70-17F3-4502-B30A-F2F7C76AE9CC}" type="presParOf" srcId="{A36E67EF-6933-4ED5-A94F-2B6C94FAC510}" destId="{C90578A3-3A42-4EF7-8234-301D92FB7020}" srcOrd="39" destOrd="0" presId="urn:microsoft.com/office/officeart/2005/8/layout/default"/>
    <dgm:cxn modelId="{A77D5BD5-33B7-4E79-9864-AF36D1F4DC8E}" type="presParOf" srcId="{A36E67EF-6933-4ED5-A94F-2B6C94FAC510}" destId="{71B67DDD-F4C0-49E1-88A5-214EAA7E3E09}" srcOrd="40" destOrd="0" presId="urn:microsoft.com/office/officeart/2005/8/layout/default"/>
    <dgm:cxn modelId="{2F6393D9-39A0-47BA-BDA8-ADF622F4BF67}" type="presParOf" srcId="{A36E67EF-6933-4ED5-A94F-2B6C94FAC510}" destId="{16BE198A-3662-470C-BFB6-3DFE6FD311E1}" srcOrd="41" destOrd="0" presId="urn:microsoft.com/office/officeart/2005/8/layout/default"/>
    <dgm:cxn modelId="{FDC66929-681B-4DD1-889B-2FAB7EA0F47D}" type="presParOf" srcId="{A36E67EF-6933-4ED5-A94F-2B6C94FAC510}" destId="{AAD4C0B0-CF7E-4359-BE34-19037E4EA65C}" srcOrd="42" destOrd="0" presId="urn:microsoft.com/office/officeart/2005/8/layout/default"/>
    <dgm:cxn modelId="{F097F094-0CF5-45A4-ACD4-513D6206000A}" type="presParOf" srcId="{A36E67EF-6933-4ED5-A94F-2B6C94FAC510}" destId="{DEF96BD3-0478-49DC-A440-EF459007E265}" srcOrd="43" destOrd="0" presId="urn:microsoft.com/office/officeart/2005/8/layout/default"/>
    <dgm:cxn modelId="{C2C624A9-7136-44F2-B6E4-6384EF0EFCA4}" type="presParOf" srcId="{A36E67EF-6933-4ED5-A94F-2B6C94FAC510}" destId="{22382A0F-0D6D-4B3B-94F3-4E86DB088DFF}" srcOrd="44" destOrd="0" presId="urn:microsoft.com/office/officeart/2005/8/layout/default"/>
    <dgm:cxn modelId="{9AEE301F-499C-4D24-BE6A-B589EDB5B647}" type="presParOf" srcId="{A36E67EF-6933-4ED5-A94F-2B6C94FAC510}" destId="{2B9BDEB4-7FE7-4FB5-80B9-6B9CC513246B}" srcOrd="45" destOrd="0" presId="urn:microsoft.com/office/officeart/2005/8/layout/default"/>
    <dgm:cxn modelId="{2C89E223-513D-491B-92AC-1E76CEEBAB0C}" type="presParOf" srcId="{A36E67EF-6933-4ED5-A94F-2B6C94FAC510}" destId="{8E467A5E-24E8-42FD-B125-8EE1FE04E144}" srcOrd="46" destOrd="0" presId="urn:microsoft.com/office/officeart/2005/8/layout/default"/>
    <dgm:cxn modelId="{7078FF56-47B1-43E5-BC5B-5C4258960455}" type="presParOf" srcId="{A36E67EF-6933-4ED5-A94F-2B6C94FAC510}" destId="{43BE3C4B-10BF-44FA-A6BF-13AA217B44AE}" srcOrd="47" destOrd="0" presId="urn:microsoft.com/office/officeart/2005/8/layout/default"/>
    <dgm:cxn modelId="{D41309B2-0DC2-4D81-99DC-33E070910062}" type="presParOf" srcId="{A36E67EF-6933-4ED5-A94F-2B6C94FAC510}" destId="{08E6CE83-E363-40F5-BBF7-3835A8D501C9}" srcOrd="4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8A92473F-723C-4727-ADF6-5ABE88B262C5}">
      <dgm:prSet/>
      <dgm:spPr/>
      <dgm:t>
        <a:bodyPr/>
        <a:lstStyle/>
        <a:p>
          <a:r>
            <a:rPr lang="en-US"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5BE8E15A-94A4-458F-A8F6-4860EFE3B05D}" type="pres">
      <dgm:prSet presAssocID="{B5C8632A-2754-4E5D-B0E0-86DA828FCF8C}" presName="hierChild1" presStyleCnt="0">
        <dgm:presLayoutVars>
          <dgm:chPref val="1"/>
          <dgm:dir/>
          <dgm:animOne val="branch"/>
          <dgm:animLvl val="lvl"/>
          <dgm:resizeHandles/>
        </dgm:presLayoutVars>
      </dgm:prSet>
      <dgm:spPr/>
    </dgm:pt>
    <dgm:pt modelId="{D51E3C43-9E9A-4EC9-B59A-4B8D1CA05C67}" type="pres">
      <dgm:prSet presAssocID="{8A92473F-723C-4727-ADF6-5ABE88B262C5}" presName="hierRoot1" presStyleCnt="0"/>
      <dgm:spPr/>
    </dgm:pt>
    <dgm:pt modelId="{B0862963-FEF4-4221-BB57-1418678D8FB2}" type="pres">
      <dgm:prSet presAssocID="{8A92473F-723C-4727-ADF6-5ABE88B262C5}" presName="composite" presStyleCnt="0"/>
      <dgm:spPr/>
    </dgm:pt>
    <dgm:pt modelId="{ED82EF2C-23AE-4252-8BDC-80D44C85434B}" type="pres">
      <dgm:prSet presAssocID="{8A92473F-723C-4727-ADF6-5ABE88B262C5}" presName="background" presStyleLbl="node0" presStyleIdx="0" presStyleCnt="2"/>
      <dgm:spPr/>
    </dgm:pt>
    <dgm:pt modelId="{32CDBF82-47D6-4882-8509-43002D8DB234}" type="pres">
      <dgm:prSet presAssocID="{8A92473F-723C-4727-ADF6-5ABE88B262C5}" presName="text" presStyleLbl="fgAcc0" presStyleIdx="0" presStyleCnt="2">
        <dgm:presLayoutVars>
          <dgm:chPref val="3"/>
        </dgm:presLayoutVars>
      </dgm:prSet>
      <dgm:spPr/>
    </dgm:pt>
    <dgm:pt modelId="{DE55A935-ED97-4A46-910E-2C5FF677DA61}" type="pres">
      <dgm:prSet presAssocID="{8A92473F-723C-4727-ADF6-5ABE88B262C5}" presName="hierChild2" presStyleCnt="0"/>
      <dgm:spPr/>
    </dgm:pt>
    <dgm:pt modelId="{79AF8D4D-B971-4EC2-86B2-D9D2C6D676EF}" type="pres">
      <dgm:prSet presAssocID="{39CA89F7-4230-4D23-B815-2B8A62661DD0}" presName="hierRoot1" presStyleCnt="0"/>
      <dgm:spPr/>
    </dgm:pt>
    <dgm:pt modelId="{16EBEC98-69C9-4B64-9385-B12B8F06F1B7}" type="pres">
      <dgm:prSet presAssocID="{39CA89F7-4230-4D23-B815-2B8A62661DD0}" presName="composite" presStyleCnt="0"/>
      <dgm:spPr/>
    </dgm:pt>
    <dgm:pt modelId="{919833C6-F9E6-4DEC-88C1-41AD5A1461DA}" type="pres">
      <dgm:prSet presAssocID="{39CA89F7-4230-4D23-B815-2B8A62661DD0}" presName="background" presStyleLbl="node0" presStyleIdx="1" presStyleCnt="2"/>
      <dgm:spPr/>
    </dgm:pt>
    <dgm:pt modelId="{509112DB-7AFA-4045-A430-B3363C533ABF}" type="pres">
      <dgm:prSet presAssocID="{39CA89F7-4230-4D23-B815-2B8A62661DD0}" presName="text" presStyleLbl="fgAcc0" presStyleIdx="1" presStyleCnt="2">
        <dgm:presLayoutVars>
          <dgm:chPref val="3"/>
        </dgm:presLayoutVars>
      </dgm:prSet>
      <dgm:spPr/>
    </dgm:pt>
    <dgm:pt modelId="{88C16C29-3E73-4A1C-A6D6-8E3C845FC04A}" type="pres">
      <dgm:prSet presAssocID="{39CA89F7-4230-4D23-B815-2B8A62661DD0}" presName="hierChild2" presStyleCnt="0"/>
      <dgm:spPr/>
    </dgm:pt>
  </dgm:ptLst>
  <dgm:cxnLst>
    <dgm:cxn modelId="{D1E9EE1F-7193-4F19-B05F-391B9488AF8B}" srcId="{B5C8632A-2754-4E5D-B0E0-86DA828FCF8C}" destId="{39CA89F7-4230-4D23-B815-2B8A62661DD0}" srcOrd="1" destOrd="0" parTransId="{315B1E13-6747-4097-ACA1-A39ACDBC1CCB}" sibTransId="{25186482-6964-4362-80DD-EB370ECD803E}"/>
    <dgm:cxn modelId="{9A81F470-B5AB-4DE0-8E2F-D90ACA1279DA}" type="presOf" srcId="{39CA89F7-4230-4D23-B815-2B8A62661DD0}" destId="{509112DB-7AFA-4045-A430-B3363C533ABF}" srcOrd="0" destOrd="0" presId="urn:microsoft.com/office/officeart/2005/8/layout/hierarchy1"/>
    <dgm:cxn modelId="{C6176DAA-7F9F-44A8-9B50-7E393E22FDF4}" srcId="{B5C8632A-2754-4E5D-B0E0-86DA828FCF8C}" destId="{8A92473F-723C-4727-ADF6-5ABE88B262C5}" srcOrd="0" destOrd="0" parTransId="{6D41282F-FF70-49D2-949B-AB544729F45F}" sibTransId="{BDFC563D-FAC4-42A1-8634-0C5EA8C4BA78}"/>
    <dgm:cxn modelId="{06E340C8-56B1-44ED-AB84-55D7605C9967}" type="presOf" srcId="{B5C8632A-2754-4E5D-B0E0-86DA828FCF8C}" destId="{5BE8E15A-94A4-458F-A8F6-4860EFE3B05D}" srcOrd="0" destOrd="0" presId="urn:microsoft.com/office/officeart/2005/8/layout/hierarchy1"/>
    <dgm:cxn modelId="{A4F111DB-5CED-4CB6-8F39-DCF0D038FA26}" type="presOf" srcId="{8A92473F-723C-4727-ADF6-5ABE88B262C5}" destId="{32CDBF82-47D6-4882-8509-43002D8DB234}" srcOrd="0" destOrd="0" presId="urn:microsoft.com/office/officeart/2005/8/layout/hierarchy1"/>
    <dgm:cxn modelId="{0026A41F-E9CD-4B16-BBC9-E25417313210}" type="presParOf" srcId="{5BE8E15A-94A4-458F-A8F6-4860EFE3B05D}" destId="{D51E3C43-9E9A-4EC9-B59A-4B8D1CA05C67}" srcOrd="0" destOrd="0" presId="urn:microsoft.com/office/officeart/2005/8/layout/hierarchy1"/>
    <dgm:cxn modelId="{60F5D962-475F-497F-A1C7-F3E0D4E76475}" type="presParOf" srcId="{D51E3C43-9E9A-4EC9-B59A-4B8D1CA05C67}" destId="{B0862963-FEF4-4221-BB57-1418678D8FB2}" srcOrd="0" destOrd="0" presId="urn:microsoft.com/office/officeart/2005/8/layout/hierarchy1"/>
    <dgm:cxn modelId="{272DCC4A-ADE0-4A5C-978B-E70AA4BB4371}" type="presParOf" srcId="{B0862963-FEF4-4221-BB57-1418678D8FB2}" destId="{ED82EF2C-23AE-4252-8BDC-80D44C85434B}" srcOrd="0" destOrd="0" presId="urn:microsoft.com/office/officeart/2005/8/layout/hierarchy1"/>
    <dgm:cxn modelId="{084D1AC5-BD40-4E26-BD4C-69EE8B604CFC}" type="presParOf" srcId="{B0862963-FEF4-4221-BB57-1418678D8FB2}" destId="{32CDBF82-47D6-4882-8509-43002D8DB234}" srcOrd="1" destOrd="0" presId="urn:microsoft.com/office/officeart/2005/8/layout/hierarchy1"/>
    <dgm:cxn modelId="{03741EBE-9CAA-4DB3-B4D7-154CA2885713}" type="presParOf" srcId="{D51E3C43-9E9A-4EC9-B59A-4B8D1CA05C67}" destId="{DE55A935-ED97-4A46-910E-2C5FF677DA61}" srcOrd="1" destOrd="0" presId="urn:microsoft.com/office/officeart/2005/8/layout/hierarchy1"/>
    <dgm:cxn modelId="{A9E65B61-2D93-4289-ABFF-38513EBB273D}" type="presParOf" srcId="{5BE8E15A-94A4-458F-A8F6-4860EFE3B05D}" destId="{79AF8D4D-B971-4EC2-86B2-D9D2C6D676EF}" srcOrd="1" destOrd="0" presId="urn:microsoft.com/office/officeart/2005/8/layout/hierarchy1"/>
    <dgm:cxn modelId="{B01ADE28-E7E7-4169-9638-BA9165752EF6}" type="presParOf" srcId="{79AF8D4D-B971-4EC2-86B2-D9D2C6D676EF}" destId="{16EBEC98-69C9-4B64-9385-B12B8F06F1B7}" srcOrd="0" destOrd="0" presId="urn:microsoft.com/office/officeart/2005/8/layout/hierarchy1"/>
    <dgm:cxn modelId="{167673EF-200E-489A-A5BC-7B5DB4C821C7}" type="presParOf" srcId="{16EBEC98-69C9-4B64-9385-B12B8F06F1B7}" destId="{919833C6-F9E6-4DEC-88C1-41AD5A1461DA}" srcOrd="0" destOrd="0" presId="urn:microsoft.com/office/officeart/2005/8/layout/hierarchy1"/>
    <dgm:cxn modelId="{67C81408-D8BC-4302-B340-C4859D272A83}" type="presParOf" srcId="{16EBEC98-69C9-4B64-9385-B12B8F06F1B7}" destId="{509112DB-7AFA-4045-A430-B3363C533ABF}" srcOrd="1" destOrd="0" presId="urn:microsoft.com/office/officeart/2005/8/layout/hierarchy1"/>
    <dgm:cxn modelId="{88466F62-EB49-49A7-A760-D13387B30000}" type="presParOf" srcId="{79AF8D4D-B971-4EC2-86B2-D9D2C6D676EF}" destId="{88C16C29-3E73-4A1C-A6D6-8E3C845FC04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5/8/layout/process1" loCatId="process" qsTypeId="urn:microsoft.com/office/officeart/2005/8/quickstyle/simple2" qsCatId="simple" csTypeId="urn:microsoft.com/office/officeart/2005/8/colors/colorful5" csCatId="colorful"/>
      <dgm:spPr/>
      <dgm:t>
        <a:bodyPr/>
        <a:lstStyle/>
        <a:p>
          <a:endParaRPr lang="en-US"/>
        </a:p>
      </dgm:t>
    </dgm:pt>
    <dgm:pt modelId="{03CA0968-5376-4295-B3A9-6106F8AE133D}">
      <dgm:prSet/>
      <dgm:spPr/>
      <dgm:t>
        <a:bodyPr/>
        <a:lstStyle/>
        <a:p>
          <a:r>
            <a:rPr lang="en-US" dirty="0">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r>
            <a:rPr lang="en-US" dirty="0">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r>
            <a:rPr lang="en-US" dirty="0">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FB0F8308-FCB3-4854-9764-E8FF75828D77}" type="pres">
      <dgm:prSet presAssocID="{13150CDE-2EB7-4F1B-941B-3E8C76F9694C}" presName="Name0" presStyleCnt="0">
        <dgm:presLayoutVars>
          <dgm:dir/>
          <dgm:resizeHandles val="exact"/>
        </dgm:presLayoutVars>
      </dgm:prSet>
      <dgm:spPr/>
    </dgm:pt>
    <dgm:pt modelId="{8C97517A-2953-4173-A360-7696226E6F95}" type="pres">
      <dgm:prSet presAssocID="{03CA0968-5376-4295-B3A9-6106F8AE133D}" presName="node" presStyleLbl="node1" presStyleIdx="0" presStyleCnt="3">
        <dgm:presLayoutVars>
          <dgm:bulletEnabled val="1"/>
        </dgm:presLayoutVars>
      </dgm:prSet>
      <dgm:spPr/>
    </dgm:pt>
    <dgm:pt modelId="{636D69C5-E647-4437-BEE6-36BF0F9554E8}" type="pres">
      <dgm:prSet presAssocID="{A592DB66-A9EE-410F-BD94-8C0CE04A7880}" presName="sibTrans" presStyleLbl="sibTrans2D1" presStyleIdx="0" presStyleCnt="2"/>
      <dgm:spPr/>
    </dgm:pt>
    <dgm:pt modelId="{04EAFA41-6651-4E6E-AFD3-7BB559D36B7E}" type="pres">
      <dgm:prSet presAssocID="{A592DB66-A9EE-410F-BD94-8C0CE04A7880}" presName="connectorText" presStyleLbl="sibTrans2D1" presStyleIdx="0" presStyleCnt="2"/>
      <dgm:spPr/>
    </dgm:pt>
    <dgm:pt modelId="{BEEDFF02-930D-4CE3-A962-712F6332CD32}" type="pres">
      <dgm:prSet presAssocID="{CAC57115-9363-45EF-9BC5-EF10D72C286C}" presName="node" presStyleLbl="node1" presStyleIdx="1" presStyleCnt="3">
        <dgm:presLayoutVars>
          <dgm:bulletEnabled val="1"/>
        </dgm:presLayoutVars>
      </dgm:prSet>
      <dgm:spPr/>
    </dgm:pt>
    <dgm:pt modelId="{4C80D51C-9CED-4B98-A3B7-BA16BF62EF89}" type="pres">
      <dgm:prSet presAssocID="{30BF8935-C440-4351-B76C-28DADB77148B}" presName="sibTrans" presStyleLbl="sibTrans2D1" presStyleIdx="1" presStyleCnt="2"/>
      <dgm:spPr/>
    </dgm:pt>
    <dgm:pt modelId="{CD906F9E-065C-43A9-B6B8-D68FBC95182E}" type="pres">
      <dgm:prSet presAssocID="{30BF8935-C440-4351-B76C-28DADB77148B}" presName="connectorText" presStyleLbl="sibTrans2D1" presStyleIdx="1" presStyleCnt="2"/>
      <dgm:spPr/>
    </dgm:pt>
    <dgm:pt modelId="{BE1B330C-28BC-4D1B-805E-7F4CF4D1CA0F}" type="pres">
      <dgm:prSet presAssocID="{3426BB65-9EAE-464A-91B6-C27D17E7B0D5}" presName="node" presStyleLbl="node1" presStyleIdx="2" presStyleCnt="3">
        <dgm:presLayoutVars>
          <dgm:bulletEnabled val="1"/>
        </dgm:presLayoutVars>
      </dgm:prSet>
      <dgm:spPr/>
    </dgm:pt>
  </dgm:ptLst>
  <dgm:cxnLst>
    <dgm:cxn modelId="{78ABE90D-8B3D-4D67-985B-444A29FAE15D}" type="presOf" srcId="{CAC57115-9363-45EF-9BC5-EF10D72C286C}" destId="{BEEDFF02-930D-4CE3-A962-712F6332CD32}" srcOrd="0" destOrd="0" presId="urn:microsoft.com/office/officeart/2005/8/layout/process1"/>
    <dgm:cxn modelId="{04E11A29-29EB-4D88-B82C-A34132AC92C1}" type="presOf" srcId="{3426BB65-9EAE-464A-91B6-C27D17E7B0D5}" destId="{BE1B330C-28BC-4D1B-805E-7F4CF4D1CA0F}" srcOrd="0" destOrd="0" presId="urn:microsoft.com/office/officeart/2005/8/layout/process1"/>
    <dgm:cxn modelId="{10AFCE3F-3EE8-4565-870D-1246E4217F58}" srcId="{13150CDE-2EB7-4F1B-941B-3E8C76F9694C}" destId="{03CA0968-5376-4295-B3A9-6106F8AE133D}" srcOrd="0" destOrd="0" parTransId="{292A898C-DD9C-42AC-9B81-758A05BF3501}" sibTransId="{A592DB66-A9EE-410F-BD94-8C0CE04A7880}"/>
    <dgm:cxn modelId="{3B070168-70C6-4BDF-8B24-1381B6E32DC1}" type="presOf" srcId="{13150CDE-2EB7-4F1B-941B-3E8C76F9694C}" destId="{FB0F8308-FCB3-4854-9764-E8FF75828D77}" srcOrd="0" destOrd="0" presId="urn:microsoft.com/office/officeart/2005/8/layout/process1"/>
    <dgm:cxn modelId="{F61C9D71-688D-4D57-984B-E9A448676E07}" srcId="{13150CDE-2EB7-4F1B-941B-3E8C76F9694C}" destId="{CAC57115-9363-45EF-9BC5-EF10D72C286C}" srcOrd="1" destOrd="0" parTransId="{8B7BD6B8-2FBE-4C30-8126-0A2DDC996831}" sibTransId="{30BF8935-C440-4351-B76C-28DADB77148B}"/>
    <dgm:cxn modelId="{513B7257-4116-4E43-8DD0-BA942878A2D7}" type="presOf" srcId="{A592DB66-A9EE-410F-BD94-8C0CE04A7880}" destId="{04EAFA41-6651-4E6E-AFD3-7BB559D36B7E}" srcOrd="1" destOrd="0" presId="urn:microsoft.com/office/officeart/2005/8/layout/process1"/>
    <dgm:cxn modelId="{3492648A-F531-4237-847E-76F28FF9559D}" srcId="{13150CDE-2EB7-4F1B-941B-3E8C76F9694C}" destId="{3426BB65-9EAE-464A-91B6-C27D17E7B0D5}" srcOrd="2" destOrd="0" parTransId="{C7B72B58-1ABC-4401-9E82-A7049553747C}" sibTransId="{10F27B2B-C443-4BB2-AEA1-4F9257CC51BB}"/>
    <dgm:cxn modelId="{73A83F98-09B5-4113-B1B2-EE06ACED5F3C}" type="presOf" srcId="{A592DB66-A9EE-410F-BD94-8C0CE04A7880}" destId="{636D69C5-E647-4437-BEE6-36BF0F9554E8}" srcOrd="0" destOrd="0" presId="urn:microsoft.com/office/officeart/2005/8/layout/process1"/>
    <dgm:cxn modelId="{ACA0D2A1-8A8E-42D4-AC97-16844C3B84EA}" type="presOf" srcId="{03CA0968-5376-4295-B3A9-6106F8AE133D}" destId="{8C97517A-2953-4173-A360-7696226E6F95}" srcOrd="0" destOrd="0" presId="urn:microsoft.com/office/officeart/2005/8/layout/process1"/>
    <dgm:cxn modelId="{E50A1CC1-16D1-4CE8-9FE7-C4761FFB5D59}" type="presOf" srcId="{30BF8935-C440-4351-B76C-28DADB77148B}" destId="{CD906F9E-065C-43A9-B6B8-D68FBC95182E}" srcOrd="1" destOrd="0" presId="urn:microsoft.com/office/officeart/2005/8/layout/process1"/>
    <dgm:cxn modelId="{CD53E9C6-BD25-45C6-AD9B-4DEC8537D264}" type="presOf" srcId="{30BF8935-C440-4351-B76C-28DADB77148B}" destId="{4C80D51C-9CED-4B98-A3B7-BA16BF62EF89}" srcOrd="0" destOrd="0" presId="urn:microsoft.com/office/officeart/2005/8/layout/process1"/>
    <dgm:cxn modelId="{7A31A1E3-1BE2-4631-8526-43136A11E963}" type="presParOf" srcId="{FB0F8308-FCB3-4854-9764-E8FF75828D77}" destId="{8C97517A-2953-4173-A360-7696226E6F95}" srcOrd="0" destOrd="0" presId="urn:microsoft.com/office/officeart/2005/8/layout/process1"/>
    <dgm:cxn modelId="{AD3FE708-4FCE-4E1A-94FA-B8E0D2FD54F8}" type="presParOf" srcId="{FB0F8308-FCB3-4854-9764-E8FF75828D77}" destId="{636D69C5-E647-4437-BEE6-36BF0F9554E8}" srcOrd="1" destOrd="0" presId="urn:microsoft.com/office/officeart/2005/8/layout/process1"/>
    <dgm:cxn modelId="{24F64DF1-83F6-46B3-99E0-F6A3C2CD8988}" type="presParOf" srcId="{636D69C5-E647-4437-BEE6-36BF0F9554E8}" destId="{04EAFA41-6651-4E6E-AFD3-7BB559D36B7E}" srcOrd="0" destOrd="0" presId="urn:microsoft.com/office/officeart/2005/8/layout/process1"/>
    <dgm:cxn modelId="{E6A18902-1CB3-43BB-9C3E-C49FD21854D8}" type="presParOf" srcId="{FB0F8308-FCB3-4854-9764-E8FF75828D77}" destId="{BEEDFF02-930D-4CE3-A962-712F6332CD32}" srcOrd="2" destOrd="0" presId="urn:microsoft.com/office/officeart/2005/8/layout/process1"/>
    <dgm:cxn modelId="{CC43BFFC-D2C2-4022-A2F2-9005C7F16193}" type="presParOf" srcId="{FB0F8308-FCB3-4854-9764-E8FF75828D77}" destId="{4C80D51C-9CED-4B98-A3B7-BA16BF62EF89}" srcOrd="3" destOrd="0" presId="urn:microsoft.com/office/officeart/2005/8/layout/process1"/>
    <dgm:cxn modelId="{68AC3483-647C-4575-940A-C8D51ABE707B}" type="presParOf" srcId="{4C80D51C-9CED-4B98-A3B7-BA16BF62EF89}" destId="{CD906F9E-065C-43A9-B6B8-D68FBC95182E}" srcOrd="0" destOrd="0" presId="urn:microsoft.com/office/officeart/2005/8/layout/process1"/>
    <dgm:cxn modelId="{9AF0E5AE-0533-4EA0-A1E4-C4AF0BAA0A32}" type="presParOf" srcId="{FB0F8308-FCB3-4854-9764-E8FF75828D77}" destId="{BE1B330C-28BC-4D1B-805E-7F4CF4D1CA0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4" qsCatId="simple" csTypeId="urn:microsoft.com/office/officeart/2018/5/colors/Iconchunking_coloredoutline_accent0_3" csCatId="mainScheme" phldr="1"/>
      <dgm:spPr/>
      <dgm:t>
        <a:bodyPr/>
        <a:lstStyle/>
        <a:p>
          <a:endParaRPr lang="en-US"/>
        </a:p>
      </dgm:t>
    </dgm:pt>
    <dgm:pt modelId="{21DD9E83-6DD8-4878-95E0-57B706BAD5CB}">
      <dgm:prSet/>
      <dgm:spPr/>
      <dgm:t>
        <a:bodyPr/>
        <a:lstStyle/>
        <a:p>
          <a:pPr>
            <a:defRPr cap="all"/>
          </a:pPr>
          <a:r>
            <a:rPr lang="en-US" dirty="0">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dirty="0">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4A7BBE06-D897-40DF-9FA5-1A932147A45F}" srcId="{9A4F2EE4-A45F-482C-BE29-7DA9559A4F19}" destId="{41588B57-1A8A-4DAF-BFD9-3FAEEF1B04A5}" srcOrd="2" destOrd="0" parTransId="{C74FF929-9EC3-49C4-AF67-E8C2B6EC4CBE}" sibTransId="{3B68F005-CAC5-4E51-BACF-C6EC5DFEF222}"/>
    <dgm:cxn modelId="{25183A62-3475-4844-905C-3746A71EB65C}" type="presOf" srcId="{21DD9E83-6DD8-4878-95E0-57B706BAD5CB}" destId="{6DFFBF09-F00A-4886-A3D8-18A5E3689979}" srcOrd="0" destOrd="0" presId="urn:microsoft.com/office/officeart/2018/5/layout/IconCircleOutlineLabelList"/>
    <dgm:cxn modelId="{0C7E7F86-B202-40A2-AF24-6852E2DE21BA}" type="presOf" srcId="{0FB91B81-EFEA-4734-8AD2-48EF3E25DF15}" destId="{F89A9192-CDB6-480B-8090-D10D02F84998}"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7BAE4BA6-FAFD-42D8-8978-E73B8C01EA43}" srcId="{9A4F2EE4-A45F-482C-BE29-7DA9559A4F19}" destId="{21DD9E83-6DD8-4878-95E0-57B706BAD5CB}" srcOrd="0" destOrd="0" parTransId="{95E36DD4-CD80-4EDA-9B06-9496D9563EA8}" sibTransId="{FD58B1B9-B89B-49DB-85B8-646B910753B3}"/>
    <dgm:cxn modelId="{3FFC33A8-3097-4CE5-8999-24DB699311C9}" type="presOf" srcId="{41588B57-1A8A-4DAF-BFD9-3FAEEF1B04A5}" destId="{8B30DB08-9F6B-4947-BC82-5CFB5CC93C73}" srcOrd="0" destOrd="0" presId="urn:microsoft.com/office/officeart/2018/5/layout/IconCircleOutlineLabelList"/>
    <dgm:cxn modelId="{FE46D4B9-EA30-4356-B64A-9E3E9EA48926}" type="presOf" srcId="{9A4F2EE4-A45F-482C-BE29-7DA9559A4F19}" destId="{CE9B11CC-852D-427D-ABE9-C56C228C626C}" srcOrd="0" destOrd="0" presId="urn:microsoft.com/office/officeart/2018/5/layout/IconCircleOutlineLabelList"/>
    <dgm:cxn modelId="{08D2B8D9-E767-41FE-88CE-12B96818404F}" type="presParOf" srcId="{CE9B11CC-852D-427D-ABE9-C56C228C626C}" destId="{702332FA-48B0-41E3-8317-64C1FFF61DC8}" srcOrd="0" destOrd="0" presId="urn:microsoft.com/office/officeart/2018/5/layout/IconCircleOutlineLabelList"/>
    <dgm:cxn modelId="{6B48BA17-5F84-4B5D-8C12-A370C4997F50}" type="presParOf" srcId="{702332FA-48B0-41E3-8317-64C1FFF61DC8}" destId="{942A9FDD-342D-4E22-A5DA-08BF76ECD4A9}" srcOrd="0" destOrd="0" presId="urn:microsoft.com/office/officeart/2018/5/layout/IconCircleOutlineLabelList"/>
    <dgm:cxn modelId="{DA047A45-90E7-4987-B557-9518153003DE}" type="presParOf" srcId="{702332FA-48B0-41E3-8317-64C1FFF61DC8}" destId="{4BBBC2A0-1271-4C4B-8A88-912D0DBA0A2F}" srcOrd="1" destOrd="0" presId="urn:microsoft.com/office/officeart/2018/5/layout/IconCircleOutlineLabelList"/>
    <dgm:cxn modelId="{F829CB0E-246F-452C-945B-A459CF9A7A63}" type="presParOf" srcId="{702332FA-48B0-41E3-8317-64C1FFF61DC8}" destId="{9DBD1DFC-CC9C-4269-A474-B4A445399D7A}" srcOrd="2" destOrd="0" presId="urn:microsoft.com/office/officeart/2018/5/layout/IconCircleOutlineLabelList"/>
    <dgm:cxn modelId="{D1E25DEC-E097-4D7A-9BDF-F32DC51E4A66}" type="presParOf" srcId="{702332FA-48B0-41E3-8317-64C1FFF61DC8}" destId="{6DFFBF09-F00A-4886-A3D8-18A5E3689979}" srcOrd="3" destOrd="0" presId="urn:microsoft.com/office/officeart/2018/5/layout/IconCircleOutlineLabelList"/>
    <dgm:cxn modelId="{2288D1CE-E518-4260-92FE-5F2C20F53001}" type="presParOf" srcId="{CE9B11CC-852D-427D-ABE9-C56C228C626C}" destId="{87FDDCD3-F0AE-4046-9DCF-34092D0EEE4D}" srcOrd="1" destOrd="0" presId="urn:microsoft.com/office/officeart/2018/5/layout/IconCircleOutlineLabelList"/>
    <dgm:cxn modelId="{97DB1B4B-5E0F-4774-B68C-ED81DA5C4F60}" type="presParOf" srcId="{CE9B11CC-852D-427D-ABE9-C56C228C626C}" destId="{5657D1B3-8A73-4CFE-A1CB-034C76FCAEE7}" srcOrd="2" destOrd="0" presId="urn:microsoft.com/office/officeart/2018/5/layout/IconCircleOutlineLabelList"/>
    <dgm:cxn modelId="{21C410BA-3B1D-4F0D-97BA-07E97CE0FE24}" type="presParOf" srcId="{5657D1B3-8A73-4CFE-A1CB-034C76FCAEE7}" destId="{65A08858-83B3-43EA-B857-418F838B8E77}" srcOrd="0" destOrd="0" presId="urn:microsoft.com/office/officeart/2018/5/layout/IconCircleOutlineLabelList"/>
    <dgm:cxn modelId="{F0454D12-0C54-4A48-819E-F02111EEEAB2}" type="presParOf" srcId="{5657D1B3-8A73-4CFE-A1CB-034C76FCAEE7}" destId="{11277BB9-0D25-4300-8941-4BDE47553D22}" srcOrd="1" destOrd="0" presId="urn:microsoft.com/office/officeart/2018/5/layout/IconCircleOutlineLabelList"/>
    <dgm:cxn modelId="{298FCB34-3B3D-4618-BB31-EB8C05481D93}" type="presParOf" srcId="{5657D1B3-8A73-4CFE-A1CB-034C76FCAEE7}" destId="{2DB4B326-8276-4CC9-9E60-8FC2BB0CAD11}" srcOrd="2" destOrd="0" presId="urn:microsoft.com/office/officeart/2018/5/layout/IconCircleOutlineLabelList"/>
    <dgm:cxn modelId="{199F76FA-ED87-435D-B23E-CB6B7E8AB510}" type="presParOf" srcId="{5657D1B3-8A73-4CFE-A1CB-034C76FCAEE7}" destId="{F89A9192-CDB6-480B-8090-D10D02F84998}" srcOrd="3" destOrd="0" presId="urn:microsoft.com/office/officeart/2018/5/layout/IconCircleOutlineLabelList"/>
    <dgm:cxn modelId="{EA7707F2-EEBD-4EB7-8C03-3586BAAB4B54}" type="presParOf" srcId="{CE9B11CC-852D-427D-ABE9-C56C228C626C}" destId="{AB675CF8-A302-4F9D-B7FB-6ACACBC23FAC}" srcOrd="3" destOrd="0" presId="urn:microsoft.com/office/officeart/2018/5/layout/IconCircleOutlineLabelList"/>
    <dgm:cxn modelId="{5DA64466-6773-4276-B1BD-36C335658D8F}" type="presParOf" srcId="{CE9B11CC-852D-427D-ABE9-C56C228C626C}" destId="{FA89B913-154F-46E6-A79F-A81AE9A4E920}" srcOrd="4" destOrd="0" presId="urn:microsoft.com/office/officeart/2018/5/layout/IconCircleOutlineLabelList"/>
    <dgm:cxn modelId="{851E76F5-6B39-4FAD-9616-AEEB0AF28480}" type="presParOf" srcId="{FA89B913-154F-46E6-A79F-A81AE9A4E920}" destId="{2F57F64A-14EA-4199-AF34-E168E2187074}" srcOrd="0" destOrd="0" presId="urn:microsoft.com/office/officeart/2018/5/layout/IconCircleOutlineLabelList"/>
    <dgm:cxn modelId="{4057F606-36DD-4CC5-B184-5B2C5DB5C9B0}" type="presParOf" srcId="{FA89B913-154F-46E6-A79F-A81AE9A4E920}" destId="{CE5F4F4D-567B-4B62-80EB-F2A1331D4BC4}" srcOrd="1" destOrd="0" presId="urn:microsoft.com/office/officeart/2018/5/layout/IconCircleOutlineLabelList"/>
    <dgm:cxn modelId="{FB8E76EF-0466-4FF1-8155-92687C986D9B}" type="presParOf" srcId="{FA89B913-154F-46E6-A79F-A81AE9A4E920}" destId="{78139CC2-CA03-453C-B186-CFECF33ADA7B}" srcOrd="2" destOrd="0" presId="urn:microsoft.com/office/officeart/2018/5/layout/IconCircleOutlineLabelList"/>
    <dgm:cxn modelId="{62E01F7F-F7F1-4EE9-8E1D-9BC61A58D714}"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04FBAD7-16EA-4F62-8351-B2FFF1E8EF68}">
      <dgm:prSet/>
      <dgm:spPr/>
      <dgm:t>
        <a:bodyPr/>
        <a:lstStyle/>
        <a:p>
          <a:r>
            <a:rPr lang="en-US"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r>
            <a:rPr lang="en-US" dirty="0">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r>
            <a:rPr lang="en-US"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A7039604-2F61-4C69-85BA-B5098B2B6FC8}" type="pres">
      <dgm:prSet presAssocID="{6694AF21-D882-4798-B520-48F325A81DD6}" presName="vert0" presStyleCnt="0">
        <dgm:presLayoutVars>
          <dgm:dir/>
          <dgm:animOne val="branch"/>
          <dgm:animLvl val="lvl"/>
        </dgm:presLayoutVars>
      </dgm:prSet>
      <dgm:spPr/>
    </dgm:pt>
    <dgm:pt modelId="{80A392C9-6768-48F9-AF70-AAF75790FAA9}" type="pres">
      <dgm:prSet presAssocID="{704FBAD7-16EA-4F62-8351-B2FFF1E8EF68}" presName="thickLine" presStyleLbl="alignNode1" presStyleIdx="0" presStyleCnt="4"/>
      <dgm:spPr/>
    </dgm:pt>
    <dgm:pt modelId="{5602C3F5-20B4-42A0-9C61-B5C11CE774CB}" type="pres">
      <dgm:prSet presAssocID="{704FBAD7-16EA-4F62-8351-B2FFF1E8EF68}" presName="horz1" presStyleCnt="0"/>
      <dgm:spPr/>
    </dgm:pt>
    <dgm:pt modelId="{50A9A17A-60EA-4346-903E-A82BFB31472B}" type="pres">
      <dgm:prSet presAssocID="{704FBAD7-16EA-4F62-8351-B2FFF1E8EF68}" presName="tx1" presStyleLbl="revTx" presStyleIdx="0" presStyleCnt="4"/>
      <dgm:spPr/>
    </dgm:pt>
    <dgm:pt modelId="{F9C0B07B-2F55-4FFB-98E7-16AB1C2672C7}" type="pres">
      <dgm:prSet presAssocID="{704FBAD7-16EA-4F62-8351-B2FFF1E8EF68}" presName="vert1" presStyleCnt="0"/>
      <dgm:spPr/>
    </dgm:pt>
    <dgm:pt modelId="{94AC4816-E2FA-435B-ACE7-2F0CFFFCA5F2}" type="pres">
      <dgm:prSet presAssocID="{21238091-215B-490A-9DAB-A1C9D3D304E4}" presName="thickLine" presStyleLbl="alignNode1" presStyleIdx="1" presStyleCnt="4"/>
      <dgm:spPr/>
    </dgm:pt>
    <dgm:pt modelId="{577DD7E2-ABEB-41E2-B8C6-2150B2C47FC1}" type="pres">
      <dgm:prSet presAssocID="{21238091-215B-490A-9DAB-A1C9D3D304E4}" presName="horz1" presStyleCnt="0"/>
      <dgm:spPr/>
    </dgm:pt>
    <dgm:pt modelId="{EDE32441-FD11-473F-A742-7F04FBB3BFB3}" type="pres">
      <dgm:prSet presAssocID="{21238091-215B-490A-9DAB-A1C9D3D304E4}" presName="tx1" presStyleLbl="revTx" presStyleIdx="1" presStyleCnt="4"/>
      <dgm:spPr/>
    </dgm:pt>
    <dgm:pt modelId="{9A8807BB-BD79-41C8-B871-4EE0EB9CEA39}" type="pres">
      <dgm:prSet presAssocID="{21238091-215B-490A-9DAB-A1C9D3D304E4}" presName="vert1" presStyleCnt="0"/>
      <dgm:spPr/>
    </dgm:pt>
    <dgm:pt modelId="{CA82A9E5-EEB6-449B-A1B2-AC528FAFE28A}" type="pres">
      <dgm:prSet presAssocID="{74C53821-F525-47CB-BBAA-0EF8BE16079E}" presName="thickLine" presStyleLbl="alignNode1" presStyleIdx="2" presStyleCnt="4"/>
      <dgm:spPr/>
    </dgm:pt>
    <dgm:pt modelId="{1CA23CC2-6274-45F4-AF0B-CC50BDA32D2A}" type="pres">
      <dgm:prSet presAssocID="{74C53821-F525-47CB-BBAA-0EF8BE16079E}" presName="horz1" presStyleCnt="0"/>
      <dgm:spPr/>
    </dgm:pt>
    <dgm:pt modelId="{956772C3-B679-4EF9-9AB8-D30CDE20463A}" type="pres">
      <dgm:prSet presAssocID="{74C53821-F525-47CB-BBAA-0EF8BE16079E}" presName="tx1" presStyleLbl="revTx" presStyleIdx="2" presStyleCnt="4"/>
      <dgm:spPr/>
    </dgm:pt>
    <dgm:pt modelId="{CEE7F84C-A5E6-4E67-9376-023B5FF32728}" type="pres">
      <dgm:prSet presAssocID="{74C53821-F525-47CB-BBAA-0EF8BE16079E}" presName="vert1" presStyleCnt="0"/>
      <dgm:spPr/>
    </dgm:pt>
    <dgm:pt modelId="{1290631F-E7E6-49D3-8F37-7CCE1813EC6D}" type="pres">
      <dgm:prSet presAssocID="{96DDDB37-8E2F-4A52-9ED8-1D5E56E331CE}" presName="thickLine" presStyleLbl="alignNode1" presStyleIdx="3" presStyleCnt="4"/>
      <dgm:spPr/>
    </dgm:pt>
    <dgm:pt modelId="{5ADE67C8-B251-497F-951D-BC8101C49734}" type="pres">
      <dgm:prSet presAssocID="{96DDDB37-8E2F-4A52-9ED8-1D5E56E331CE}" presName="horz1" presStyleCnt="0"/>
      <dgm:spPr/>
    </dgm:pt>
    <dgm:pt modelId="{A15E405B-E6D4-4094-9EEB-C70FB9AEB92D}" type="pres">
      <dgm:prSet presAssocID="{96DDDB37-8E2F-4A52-9ED8-1D5E56E331CE}" presName="tx1" presStyleLbl="revTx" presStyleIdx="3" presStyleCnt="4"/>
      <dgm:spPr/>
    </dgm:pt>
    <dgm:pt modelId="{26616B61-ABF0-42F6-833F-ADC0EFB7640B}" type="pres">
      <dgm:prSet presAssocID="{96DDDB37-8E2F-4A52-9ED8-1D5E56E331CE}" presName="vert1" presStyleCnt="0"/>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F6DF4D74-F6B5-4BA3-9DC5-678FE5E10109}" type="presOf" srcId="{96DDDB37-8E2F-4A52-9ED8-1D5E56E331CE}" destId="{A15E405B-E6D4-4094-9EEB-C70FB9AEB92D}" srcOrd="0" destOrd="0" presId="urn:microsoft.com/office/officeart/2008/layout/LinedList"/>
    <dgm:cxn modelId="{27275357-8E1D-4F43-A312-A9590B62A3FD}" type="presOf" srcId="{704FBAD7-16EA-4F62-8351-B2FFF1E8EF68}" destId="{50A9A17A-60EA-4346-903E-A82BFB31472B}" srcOrd="0" destOrd="0" presId="urn:microsoft.com/office/officeart/2008/layout/LinedList"/>
    <dgm:cxn modelId="{CB2BABBF-B3F9-4CE7-9C26-490DA0A37627}" srcId="{6694AF21-D882-4798-B520-48F325A81DD6}" destId="{21238091-215B-490A-9DAB-A1C9D3D304E4}" srcOrd="1" destOrd="0" parTransId="{FC264ED7-59D2-4717-A481-8ABE758A9FE1}" sibTransId="{7299B9FE-FA82-4CFD-8AB5-90313A57ABAF}"/>
    <dgm:cxn modelId="{C10E1FD1-7305-46CF-91FA-9B0779794650}" type="presOf" srcId="{74C53821-F525-47CB-BBAA-0EF8BE16079E}" destId="{956772C3-B679-4EF9-9AB8-D30CDE20463A}" srcOrd="0" destOrd="0" presId="urn:microsoft.com/office/officeart/2008/layout/LinedList"/>
    <dgm:cxn modelId="{FEB0F8D1-1003-41EE-A3E2-1A8CB8724E85}" type="presOf" srcId="{21238091-215B-490A-9DAB-A1C9D3D304E4}" destId="{EDE32441-FD11-473F-A742-7F04FBB3BFB3}" srcOrd="0" destOrd="0" presId="urn:microsoft.com/office/officeart/2008/layout/LinedList"/>
    <dgm:cxn modelId="{201496E9-E016-4232-A739-FB8D120FED06}" type="presOf" srcId="{6694AF21-D882-4798-B520-48F325A81DD6}" destId="{A7039604-2F61-4C69-85BA-B5098B2B6FC8}" srcOrd="0" destOrd="0" presId="urn:microsoft.com/office/officeart/2008/layout/LinedList"/>
    <dgm:cxn modelId="{CB43E527-A8EA-4763-9329-2808FE2AF788}" type="presParOf" srcId="{A7039604-2F61-4C69-85BA-B5098B2B6FC8}" destId="{80A392C9-6768-48F9-AF70-AAF75790FAA9}" srcOrd="0" destOrd="0" presId="urn:microsoft.com/office/officeart/2008/layout/LinedList"/>
    <dgm:cxn modelId="{03A64850-B845-458C-A7BD-E9C806FFE090}" type="presParOf" srcId="{A7039604-2F61-4C69-85BA-B5098B2B6FC8}" destId="{5602C3F5-20B4-42A0-9C61-B5C11CE774CB}" srcOrd="1" destOrd="0" presId="urn:microsoft.com/office/officeart/2008/layout/LinedList"/>
    <dgm:cxn modelId="{6F55D499-DB91-4182-ABBA-EF36852B8949}" type="presParOf" srcId="{5602C3F5-20B4-42A0-9C61-B5C11CE774CB}" destId="{50A9A17A-60EA-4346-903E-A82BFB31472B}" srcOrd="0" destOrd="0" presId="urn:microsoft.com/office/officeart/2008/layout/LinedList"/>
    <dgm:cxn modelId="{10E543B8-8F88-4A52-BA84-2634BD1CA804}" type="presParOf" srcId="{5602C3F5-20B4-42A0-9C61-B5C11CE774CB}" destId="{F9C0B07B-2F55-4FFB-98E7-16AB1C2672C7}" srcOrd="1" destOrd="0" presId="urn:microsoft.com/office/officeart/2008/layout/LinedList"/>
    <dgm:cxn modelId="{F2A4022F-3B18-4979-8AAD-7A0275FBCC9E}" type="presParOf" srcId="{A7039604-2F61-4C69-85BA-B5098B2B6FC8}" destId="{94AC4816-E2FA-435B-ACE7-2F0CFFFCA5F2}" srcOrd="2" destOrd="0" presId="urn:microsoft.com/office/officeart/2008/layout/LinedList"/>
    <dgm:cxn modelId="{538128E3-9DE8-4834-9DD0-7508833F3DB5}" type="presParOf" srcId="{A7039604-2F61-4C69-85BA-B5098B2B6FC8}" destId="{577DD7E2-ABEB-41E2-B8C6-2150B2C47FC1}" srcOrd="3" destOrd="0" presId="urn:microsoft.com/office/officeart/2008/layout/LinedList"/>
    <dgm:cxn modelId="{BCABF3BF-65D4-4741-8151-8270DA63DA41}" type="presParOf" srcId="{577DD7E2-ABEB-41E2-B8C6-2150B2C47FC1}" destId="{EDE32441-FD11-473F-A742-7F04FBB3BFB3}" srcOrd="0" destOrd="0" presId="urn:microsoft.com/office/officeart/2008/layout/LinedList"/>
    <dgm:cxn modelId="{C408F498-48C1-49F4-AAAD-8A8A2EF25E5E}" type="presParOf" srcId="{577DD7E2-ABEB-41E2-B8C6-2150B2C47FC1}" destId="{9A8807BB-BD79-41C8-B871-4EE0EB9CEA39}" srcOrd="1" destOrd="0" presId="urn:microsoft.com/office/officeart/2008/layout/LinedList"/>
    <dgm:cxn modelId="{C7EF5B30-3169-4E41-9ACF-24A02DDA5C9C}" type="presParOf" srcId="{A7039604-2F61-4C69-85BA-B5098B2B6FC8}" destId="{CA82A9E5-EEB6-449B-A1B2-AC528FAFE28A}" srcOrd="4" destOrd="0" presId="urn:microsoft.com/office/officeart/2008/layout/LinedList"/>
    <dgm:cxn modelId="{960DE3FF-ECDB-42FC-BBCA-D9FD262AB1D7}" type="presParOf" srcId="{A7039604-2F61-4C69-85BA-B5098B2B6FC8}" destId="{1CA23CC2-6274-45F4-AF0B-CC50BDA32D2A}" srcOrd="5" destOrd="0" presId="urn:microsoft.com/office/officeart/2008/layout/LinedList"/>
    <dgm:cxn modelId="{AF853B0D-0BB8-4DB5-9E60-C490CB7EBF9E}" type="presParOf" srcId="{1CA23CC2-6274-45F4-AF0B-CC50BDA32D2A}" destId="{956772C3-B679-4EF9-9AB8-D30CDE20463A}" srcOrd="0" destOrd="0" presId="urn:microsoft.com/office/officeart/2008/layout/LinedList"/>
    <dgm:cxn modelId="{437D1D7E-821B-4347-8F5E-4AD8EA571851}" type="presParOf" srcId="{1CA23CC2-6274-45F4-AF0B-CC50BDA32D2A}" destId="{CEE7F84C-A5E6-4E67-9376-023B5FF32728}" srcOrd="1" destOrd="0" presId="urn:microsoft.com/office/officeart/2008/layout/LinedList"/>
    <dgm:cxn modelId="{065C8E8A-B318-4F9B-B6A1-7E480C5A1AC2}" type="presParOf" srcId="{A7039604-2F61-4C69-85BA-B5098B2B6FC8}" destId="{1290631F-E7E6-49D3-8F37-7CCE1813EC6D}" srcOrd="6" destOrd="0" presId="urn:microsoft.com/office/officeart/2008/layout/LinedList"/>
    <dgm:cxn modelId="{369D8671-B554-4DDA-9F90-4B09E4674E1B}" type="presParOf" srcId="{A7039604-2F61-4C69-85BA-B5098B2B6FC8}" destId="{5ADE67C8-B251-497F-951D-BC8101C49734}" srcOrd="7" destOrd="0" presId="urn:microsoft.com/office/officeart/2008/layout/LinedList"/>
    <dgm:cxn modelId="{699D9392-4C22-4DEC-902D-6823D4C420CD}" type="presParOf" srcId="{5ADE67C8-B251-497F-951D-BC8101C49734}" destId="{A15E405B-E6D4-4094-9EEB-C70FB9AEB92D}" srcOrd="0" destOrd="0" presId="urn:microsoft.com/office/officeart/2008/layout/LinedList"/>
    <dgm:cxn modelId="{52213074-92E9-4FB3-8CBB-C6BC076EB08B}" type="presParOf" srcId="{5ADE67C8-B251-497F-951D-BC8101C49734}" destId="{26616B61-ABF0-42F6-833F-ADC0EFB7640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4">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4">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4"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4">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a:latin typeface="Arial" panose="020B0604020202020204" pitchFamily="34" charset="0"/>
              <a:cs typeface="Arial" panose="020B0604020202020204" pitchFamily="34" charset="0"/>
            </a:rPr>
            <a:t>Maximum page limits: Junior - 2 pages; Intermediate – 3 pages; Senior – 4 pages. </a:t>
          </a:r>
          <a:endParaRPr lang="en-US">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5">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5"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5">
        <dgm:presLayoutVars>
          <dgm:chMax val="0"/>
          <dgm:bulletEnabled val="1"/>
        </dgm:presLayoutVars>
      </dgm:prSet>
      <dgm:spPr/>
    </dgm:pt>
    <dgm:pt modelId="{5D6729FB-6B95-4361-A902-F2356BACACFF}" type="pres">
      <dgm:prSet presAssocID="{F8AE5D64-B1B9-41E3-9A95-607A692CBA5E}" presName="spacer" presStyleCnt="0"/>
      <dgm:spPr/>
    </dgm:pt>
    <dgm:pt modelId="{CCC3576E-0881-4717-A40B-D9EDE377F5FF}" type="pres">
      <dgm:prSet presAssocID="{8222CB56-8D60-47E5-89BF-F2C5BF899B44}" presName="parentText" presStyleLbl="node1" presStyleIdx="4" presStyleCnt="5">
        <dgm:presLayoutVars>
          <dgm:chMax val="0"/>
          <dgm:bulletEnabled val="1"/>
        </dgm:presLayoutVars>
      </dgm:prSet>
      <dgm:spPr/>
    </dgm:pt>
  </dgm:ptLst>
  <dgm:cxnLst>
    <dgm:cxn modelId="{AC839F2E-7754-4B35-BE92-9C78C3F0E986}" type="presOf" srcId="{8222CB56-8D60-47E5-89BF-F2C5BF899B44}" destId="{CCC3576E-0881-4717-A40B-D9EDE377F5FF}"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 modelId="{8FF3389A-D90F-463E-BB02-BEECBEC197A3}" type="presParOf" srcId="{9CA9DEB4-6A41-4947-BF4A-C4901A28C9C1}" destId="{5D6729FB-6B95-4361-A902-F2356BACACFF}" srcOrd="7" destOrd="0" presId="urn:microsoft.com/office/officeart/2005/8/layout/vList2"/>
    <dgm:cxn modelId="{515BD3CD-788A-437F-BAE5-6DB6D6B7F835}" type="presParOf" srcId="{9CA9DEB4-6A41-4947-BF4A-C4901A28C9C1}" destId="{CCC3576E-0881-4717-A40B-D9EDE377F5F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37A7B1F9-F315-4F36-90A3-98675D027659}">
      <dgm:prSet/>
      <dgm:spPr/>
      <dgm:t>
        <a:bodyPr/>
        <a:lstStyle/>
        <a:p>
          <a:pPr algn="l"/>
          <a:r>
            <a:rPr lang="en-US" dirty="0">
              <a:latin typeface="Arial" panose="020B0604020202020204" pitchFamily="34" charset="0"/>
              <a:cs typeface="Arial" panose="020B0604020202020204" pitchFamily="34" charset="0"/>
            </a:rPr>
            <a:t>Limit to 2 pages</a:t>
          </a:r>
        </a:p>
      </dgm:t>
    </dgm:pt>
    <dgm:pt modelId="{35DD844F-F736-4816-B0A9-B2170CB75660}" type="par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4E134062-3A35-4717-BACC-ACFD90CE2F80}" type="sib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custLinFactNeighborX="15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590C90E1-3DBE-43BB-AE5E-21F286222BBA}" type="pres">
      <dgm:prSet presAssocID="{8E9BF21E-F91B-4E07-A458-ADFB648DB9E9}" presName="spacer" presStyleCnt="0"/>
      <dgm:spPr/>
    </dgm:pt>
    <dgm:pt modelId="{538EED0A-ED16-4E1D-98B6-FBD95358DFCC}" type="pres">
      <dgm:prSet presAssocID="{3709DB46-6987-4FB7-B46A-38F9D056EF1B}" presName="parentText" presStyleLbl="node1" presStyleIdx="4" presStyleCnt="6">
        <dgm:presLayoutVars>
          <dgm:chMax val="0"/>
          <dgm:bulletEnabled val="1"/>
        </dgm:presLayoutVars>
      </dgm:prSet>
      <dgm:spPr/>
    </dgm:pt>
    <dgm:pt modelId="{20553A9C-5988-44B8-B951-502F9BDC4CE4}" type="pres">
      <dgm:prSet presAssocID="{879078CD-0076-4552-A86A-48FA0D7E60CF}" presName="spacer" presStyleCnt="0"/>
      <dgm:spPr/>
    </dgm:pt>
    <dgm:pt modelId="{6C21A4D2-E582-46AC-A56D-1DA4EAC1D1EA}" type="pres">
      <dgm:prSet presAssocID="{37A7B1F9-F315-4F36-90A3-98675D027659}" presName="parentText" presStyleLbl="node1" presStyleIdx="5" presStyleCnt="6">
        <dgm:presLayoutVars>
          <dgm:chMax val="0"/>
          <dgm:bulletEnabled val="1"/>
        </dgm:presLayoutVars>
      </dgm:prSet>
      <dgm:spPr/>
    </dgm:pt>
  </dgm:ptLst>
  <dgm:cxnLst>
    <dgm:cxn modelId="{7461141E-4BB7-4881-B568-10A5E7AA1F9A}" type="presOf" srcId="{37A7B1F9-F315-4F36-90A3-98675D027659}" destId="{6C21A4D2-E582-46AC-A56D-1DA4EAC1D1EA}" srcOrd="0" destOrd="0" presId="urn:microsoft.com/office/officeart/2005/8/layout/vList2"/>
    <dgm:cxn modelId="{43B7C526-E955-41AE-B1C7-21F81B5C4658}" type="presOf" srcId="{3709DB46-6987-4FB7-B46A-38F9D056EF1B}" destId="{538EED0A-ED16-4E1D-98B6-FBD95358DFCC}"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A747BE71-4846-40BD-AF0D-269DC8BD4CF6}" srcId="{7C82BA32-5BB4-4429-84E2-4466A80ADA7A}" destId="{37A7B1F9-F315-4F36-90A3-98675D027659}" srcOrd="5" destOrd="0" parTransId="{35DD844F-F736-4816-B0A9-B2170CB75660}" sibTransId="{4E134062-3A35-4717-BACC-ACFD90CE2F80}"/>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0FD92FF5-EAD9-4798-BF84-9F3CBADF3B07}" srcId="{7C82BA32-5BB4-4429-84E2-4466A80ADA7A}" destId="{3709DB46-6987-4FB7-B46A-38F9D056EF1B}" srcOrd="4" destOrd="0" parTransId="{29A0D7D4-895F-415F-93FB-4852AA571EB1}" sibTransId="{879078CD-0076-4552-A86A-48FA0D7E60CF}"/>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845984A2-D21E-4984-85C1-B3E738D7E11F}" type="presParOf" srcId="{9CA9DEB4-6A41-4947-BF4A-C4901A28C9C1}" destId="{590C90E1-3DBE-43BB-AE5E-21F286222BBA}" srcOrd="7" destOrd="0" presId="urn:microsoft.com/office/officeart/2005/8/layout/vList2"/>
    <dgm:cxn modelId="{B905CE5C-F4F4-4807-B494-AF47F7E0ADA0}" type="presParOf" srcId="{9CA9DEB4-6A41-4947-BF4A-C4901A28C9C1}" destId="{538EED0A-ED16-4E1D-98B6-FBD95358DFCC}" srcOrd="8" destOrd="0" presId="urn:microsoft.com/office/officeart/2005/8/layout/vList2"/>
    <dgm:cxn modelId="{8252EF54-D60E-4EFC-8BC6-B9A51FCC41E6}" type="presParOf" srcId="{9CA9DEB4-6A41-4947-BF4A-C4901A28C9C1}" destId="{20553A9C-5988-44B8-B951-502F9BDC4CE4}" srcOrd="9" destOrd="0" presId="urn:microsoft.com/office/officeart/2005/8/layout/vList2"/>
    <dgm:cxn modelId="{DC18A843-379A-49EF-9573-F06390F77189}" type="presParOf" srcId="{9CA9DEB4-6A41-4947-BF4A-C4901A28C9C1}" destId="{6C21A4D2-E582-46AC-A56D-1DA4EAC1D1E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p>
      </dgm:t>
    </dgm:pt>
    <dgm:pt modelId="{338B7051-2109-4CD0-8767-C37E0AA249D0}" type="sibTrans" cxnId="{C5FCCDB0-5FD5-4CD7-8468-D67F4106FFF8}">
      <dgm:prSet/>
      <dgm:spPr/>
      <dgm:t>
        <a:bodyPr/>
        <a:lstStyle/>
        <a:p>
          <a:endParaRPr lang="en-US"/>
        </a:p>
      </dgm:t>
    </dgm:pt>
    <dgm:pt modelId="{A18C1B32-F56C-4289-B65E-D4A819E31E1B}">
      <dgm:prSet/>
      <dgm:spPr/>
      <dgm:t>
        <a:bodyPr/>
        <a:lstStyle/>
        <a:p>
          <a:r>
            <a:rPr lang="en-US" i="1"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p>
      </dgm:t>
    </dgm:pt>
    <dgm:pt modelId="{663169A9-318A-4A68-B99D-A779DCAB3FB9}" type="sibTrans" cxnId="{EFCB154A-5DE1-49E5-B508-F58F36F892D2}">
      <dgm:prSet/>
      <dgm:spPr/>
      <dgm:t>
        <a:bodyPr/>
        <a:lstStyle/>
        <a:p>
          <a:endParaRPr lang="en-US"/>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p>
      </dgm:t>
    </dgm:pt>
    <dgm:pt modelId="{F8AE5D64-B1B9-41E3-9A95-607A692CBA5E}" type="sibTrans" cxnId="{DE08C653-D5A2-4870-B820-5DB2436CF3AD}">
      <dgm:prSet/>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9B994850-4D04-40AB-8C12-434C329951C7}">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4F79A5E-13A8-42A4-B699-9DE97419FBED}" type="parTrans" cxnId="{B89681C7-3748-4777-B4C6-5315E687A29A}">
      <dgm:prSet/>
      <dgm:spPr/>
      <dgm:t>
        <a:bodyPr/>
        <a:lstStyle/>
        <a:p>
          <a:endParaRPr lang="en-US"/>
        </a:p>
      </dgm:t>
    </dgm:pt>
    <dgm:pt modelId="{1C502227-3B1D-4CC1-9D86-8320F6E18E42}" type="sibTrans" cxnId="{B89681C7-3748-4777-B4C6-5315E687A29A}">
      <dgm:prSet/>
      <dgm:spPr/>
      <dgm:t>
        <a:bodyPr/>
        <a:lstStyle/>
        <a:p>
          <a:endParaRPr lang="en-US"/>
        </a:p>
      </dgm:t>
    </dgm:pt>
    <dgm:pt modelId="{FEF35BEA-A7D0-4F51-9121-A58AF45468AC}">
      <dgm:prSet/>
      <dgm:spPr/>
      <dgm:t>
        <a:bodyPr/>
        <a:lstStyle/>
        <a:p>
          <a:r>
            <a:rPr lang="en-US" dirty="0">
              <a:latin typeface="Arial" panose="020B0604020202020204" pitchFamily="34" charset="0"/>
              <a:cs typeface="Arial" panose="020B0604020202020204" pitchFamily="34" charset="0"/>
            </a:rPr>
            <a:t>Limit to 2 pages</a:t>
          </a:r>
        </a:p>
      </dgm:t>
    </dgm:pt>
    <dgm:pt modelId="{5884D29D-29D7-422B-A0C1-AC7700AC19E9}" type="parTrans" cxnId="{A89649B7-C130-4521-B427-75FA8419A45F}">
      <dgm:prSet/>
      <dgm:spPr/>
      <dgm:t>
        <a:bodyPr/>
        <a:lstStyle/>
        <a:p>
          <a:endParaRPr lang="en-US"/>
        </a:p>
      </dgm:t>
    </dgm:pt>
    <dgm:pt modelId="{ED3F90D2-E324-480F-B903-CF50D5225534}" type="sibTrans" cxnId="{A89649B7-C130-4521-B427-75FA8419A45F}">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7EF477F3-860B-4317-A58A-8866401EC21F}" type="pres">
      <dgm:prSet presAssocID="{8E9BF21E-F91B-4E07-A458-ADFB648DB9E9}" presName="spacer" presStyleCnt="0"/>
      <dgm:spPr/>
    </dgm:pt>
    <dgm:pt modelId="{FBA4ED4C-4329-4C48-82FC-CFCF135F31C9}" type="pres">
      <dgm:prSet presAssocID="{9B994850-4D04-40AB-8C12-434C329951C7}" presName="parentText" presStyleLbl="node1" presStyleIdx="4" presStyleCnt="6">
        <dgm:presLayoutVars>
          <dgm:chMax val="0"/>
          <dgm:bulletEnabled val="1"/>
        </dgm:presLayoutVars>
      </dgm:prSet>
      <dgm:spPr/>
    </dgm:pt>
    <dgm:pt modelId="{0BD144FD-48A7-489C-A644-63FC4B293338}" type="pres">
      <dgm:prSet presAssocID="{1C502227-3B1D-4CC1-9D86-8320F6E18E42}" presName="spacer" presStyleCnt="0"/>
      <dgm:spPr/>
    </dgm:pt>
    <dgm:pt modelId="{FDD40226-0C8E-4539-BE7F-725078922D26}" type="pres">
      <dgm:prSet presAssocID="{FEF35BEA-A7D0-4F51-9121-A58AF45468AC}" presName="parentText" presStyleLbl="node1" presStyleIdx="5" presStyleCnt="6">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D4622CB7-C9DE-4BA0-BEC6-10E51FC5150F}" type="presOf" srcId="{FEF35BEA-A7D0-4F51-9121-A58AF45468AC}" destId="{FDD40226-0C8E-4539-BE7F-725078922D26}" srcOrd="0" destOrd="0" presId="urn:microsoft.com/office/officeart/2005/8/layout/vList2"/>
    <dgm:cxn modelId="{A89649B7-C130-4521-B427-75FA8419A45F}" srcId="{7C82BA32-5BB4-4429-84E2-4466A80ADA7A}" destId="{FEF35BEA-A7D0-4F51-9121-A58AF45468AC}" srcOrd="5" destOrd="0" parTransId="{5884D29D-29D7-422B-A0C1-AC7700AC19E9}" sibTransId="{ED3F90D2-E324-480F-B903-CF50D5225534}"/>
    <dgm:cxn modelId="{B89681C7-3748-4777-B4C6-5315E687A29A}" srcId="{7C82BA32-5BB4-4429-84E2-4466A80ADA7A}" destId="{9B994850-4D04-40AB-8C12-434C329951C7}" srcOrd="4" destOrd="0" parTransId="{24F79A5E-13A8-42A4-B699-9DE97419FBED}" sibTransId="{1C502227-3B1D-4CC1-9D86-8320F6E18E42}"/>
    <dgm:cxn modelId="{84FFFFCF-6250-47CF-A9F3-D116E033B869}" type="presOf" srcId="{9B994850-4D04-40AB-8C12-434C329951C7}" destId="{FBA4ED4C-4329-4C48-82FC-CFCF135F31C9}" srcOrd="0" destOrd="0" presId="urn:microsoft.com/office/officeart/2005/8/layout/vList2"/>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09925C56-A812-4391-8D75-EF043F2BF365}" type="presParOf" srcId="{9CA9DEB4-6A41-4947-BF4A-C4901A28C9C1}" destId="{7EF477F3-860B-4317-A58A-8866401EC21F}" srcOrd="7" destOrd="0" presId="urn:microsoft.com/office/officeart/2005/8/layout/vList2"/>
    <dgm:cxn modelId="{6ECF6F3D-F77F-4B19-9B67-C300D0915AFA}" type="presParOf" srcId="{9CA9DEB4-6A41-4947-BF4A-C4901A28C9C1}" destId="{FBA4ED4C-4329-4C48-82FC-CFCF135F31C9}" srcOrd="8" destOrd="0" presId="urn:microsoft.com/office/officeart/2005/8/layout/vList2"/>
    <dgm:cxn modelId="{D6DA0667-4690-4322-979D-70A43C27F9A3}" type="presParOf" srcId="{9CA9DEB4-6A41-4947-BF4A-C4901A28C9C1}" destId="{0BD144FD-48A7-489C-A644-63FC4B293338}" srcOrd="9" destOrd="0" presId="urn:microsoft.com/office/officeart/2005/8/layout/vList2"/>
    <dgm:cxn modelId="{120D33BB-C018-48B6-862F-69A343336963}" type="presParOf" srcId="{9CA9DEB4-6A41-4947-BF4A-C4901A28C9C1}" destId="{FDD40226-0C8E-4539-BE7F-725078922D2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74958864-1F62-4CFD-9EEF-C94025C00915}" type="pres">
      <dgm:prSet presAssocID="{63E82D29-8CDB-4B75-BC7F-A24648DC7E5B}" presName="parentText" presStyleLbl="node1" presStyleIdx="0" presStyleCnt="4">
        <dgm:presLayoutVars>
          <dgm:chMax val="0"/>
          <dgm:bulletEnabled val="1"/>
        </dgm:presLayoutVars>
      </dgm:prSet>
      <dgm:spPr/>
    </dgm:pt>
    <dgm:pt modelId="{AC58FE75-428C-4FCA-9989-D5D5D2513E1C}" type="pres">
      <dgm:prSet presAssocID="{A66A5BD1-F31B-48E0-925A-6E3FF929E3C4}" presName="spacer" presStyleCnt="0"/>
      <dgm:spPr/>
    </dgm:pt>
    <dgm:pt modelId="{DD97635E-D241-4C8F-B70A-CADD65FA870A}" type="pres">
      <dgm:prSet presAssocID="{209B18C0-5840-455C-8446-B786DFB5ECC2}" presName="parentText" presStyleLbl="node1" presStyleIdx="1"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4">
        <dgm:presLayoutVars>
          <dgm:chMax val="0"/>
          <dgm:bulletEnabled val="1"/>
        </dgm:presLayoutVars>
      </dgm:prSet>
      <dgm:spPr/>
    </dgm:pt>
    <dgm:pt modelId="{FF771706-CB6E-463D-8AC5-A58A14EB1D87}" type="pres">
      <dgm:prSet presAssocID="{6F817490-B8E4-4F09-A66A-56E7DA57125B}"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7AE26A74-39BE-427D-9A8B-0FCB929CAA10}" type="presOf" srcId="{63E82D29-8CDB-4B75-BC7F-A24648DC7E5B}" destId="{74958864-1F62-4CFD-9EEF-C94025C00915}" srcOrd="0" destOrd="0" presId="urn:microsoft.com/office/officeart/2005/8/layout/vList2"/>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E75DDB63-91A2-460A-BCE5-2DD0FC41868B}" type="presParOf" srcId="{9CA9DEB4-6A41-4947-BF4A-C4901A28C9C1}" destId="{74958864-1F62-4CFD-9EEF-C94025C00915}" srcOrd="0" destOrd="0" presId="urn:microsoft.com/office/officeart/2005/8/layout/vList2"/>
    <dgm:cxn modelId="{5AB4AB95-B8E7-4771-849B-927223E46439}" type="presParOf" srcId="{9CA9DEB4-6A41-4947-BF4A-C4901A28C9C1}" destId="{AC58FE75-428C-4FCA-9989-D5D5D2513E1C}"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 modelId="{BD0A23DD-A44E-495B-BB38-4C97CBA81611}" type="presParOf" srcId="{9CA9DEB4-6A41-4947-BF4A-C4901A28C9C1}" destId="{FF771706-CB6E-463D-8AC5-A58A14EB1D87}"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7B9C-FE4A-469E-9C5E-B21E406324F4}">
      <dsp:nvSpPr>
        <dsp:cNvPr id="0" name=""/>
        <dsp:cNvSpPr/>
      </dsp:nvSpPr>
      <dsp:spPr>
        <a:xfrm>
          <a:off x="0" y="0"/>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4B3AC1B-E797-4E81-A971-375814CC1F16}">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0" y="0"/>
        <a:ext cx="10058399" cy="904461"/>
      </dsp:txXfrm>
    </dsp:sp>
    <dsp:sp modelId="{F8F9B506-DB4A-4867-9A24-4EFE0CB71C42}">
      <dsp:nvSpPr>
        <dsp:cNvPr id="0" name=""/>
        <dsp:cNvSpPr/>
      </dsp:nvSpPr>
      <dsp:spPr>
        <a:xfrm>
          <a:off x="0" y="904461"/>
          <a:ext cx="10058399" cy="0"/>
        </a:xfrm>
        <a:prstGeom prst="line">
          <a:avLst/>
        </a:prstGeom>
        <a:blipFill rotWithShape="1">
          <a:blip xmlns:r="http://schemas.openxmlformats.org/officeDocument/2006/relationships" r:embed="rId1">
            <a:duotone>
              <a:schemeClr val="accent2">
                <a:hueOff val="-4884219"/>
                <a:satOff val="8531"/>
                <a:lumOff val="4902"/>
                <a:alphaOff val="0"/>
                <a:tint val="70000"/>
                <a:shade val="63000"/>
              </a:schemeClr>
              <a:schemeClr val="accent2">
                <a:hueOff val="-4884219"/>
                <a:satOff val="8531"/>
                <a:lumOff val="4902"/>
                <a:alphaOff val="0"/>
                <a:tint val="10000"/>
                <a:satMod val="150000"/>
              </a:schemeClr>
            </a:duotone>
          </a:blip>
          <a:tile tx="0" ty="0" sx="60000" sy="59000" flip="none" algn="tl"/>
        </a:blipFill>
        <a:ln w="6350" cap="flat" cmpd="sng" algn="ctr">
          <a:solidFill>
            <a:schemeClr val="accent2">
              <a:hueOff val="-4884219"/>
              <a:satOff val="8531"/>
              <a:lumOff val="490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5A0A297-76E4-4A64-8452-CD8CE1716F3B}">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Demonstrate the importance of keeping a written document of what has been done. </a:t>
          </a:r>
        </a:p>
      </dsp:txBody>
      <dsp:txXfrm>
        <a:off x="0" y="904461"/>
        <a:ext cx="10058399" cy="904461"/>
      </dsp:txXfrm>
    </dsp:sp>
    <dsp:sp modelId="{E20F9D96-0A82-40B4-ABEB-38D1B0802B2E}">
      <dsp:nvSpPr>
        <dsp:cNvPr id="0" name=""/>
        <dsp:cNvSpPr/>
      </dsp:nvSpPr>
      <dsp:spPr>
        <a:xfrm>
          <a:off x="0" y="1808922"/>
          <a:ext cx="10058399" cy="0"/>
        </a:xfrm>
        <a:prstGeom prst="line">
          <a:avLst/>
        </a:prstGeom>
        <a:blipFill rotWithShape="1">
          <a:blip xmlns:r="http://schemas.openxmlformats.org/officeDocument/2006/relationships" r:embed="rId1">
            <a:duotone>
              <a:schemeClr val="accent2">
                <a:hueOff val="-9768439"/>
                <a:satOff val="17062"/>
                <a:lumOff val="9804"/>
                <a:alphaOff val="0"/>
                <a:tint val="70000"/>
                <a:shade val="63000"/>
              </a:schemeClr>
              <a:schemeClr val="accent2">
                <a:hueOff val="-9768439"/>
                <a:satOff val="17062"/>
                <a:lumOff val="9804"/>
                <a:alphaOff val="0"/>
                <a:tint val="10000"/>
                <a:satMod val="150000"/>
              </a:schemeClr>
            </a:duotone>
          </a:blip>
          <a:tile tx="0" ty="0" sx="60000" sy="59000" flip="none" algn="tl"/>
        </a:blipFill>
        <a:ln w="6350" cap="flat" cmpd="sng" algn="ctr">
          <a:solidFill>
            <a:schemeClr val="accent2">
              <a:hueOff val="-9768439"/>
              <a:satOff val="17062"/>
              <a:lumOff val="98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D7B2B2-B6ED-4D16-9A05-DA713A8836D1}">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0" y="1808922"/>
        <a:ext cx="10058399" cy="904461"/>
      </dsp:txXfrm>
    </dsp:sp>
    <dsp:sp modelId="{2A92C848-0611-400B-874C-F0430BC414E2}">
      <dsp:nvSpPr>
        <dsp:cNvPr id="0" name=""/>
        <dsp:cNvSpPr/>
      </dsp:nvSpPr>
      <dsp:spPr>
        <a:xfrm>
          <a:off x="0" y="2713383"/>
          <a:ext cx="10058399" cy="0"/>
        </a:xfrm>
        <a:prstGeom prst="line">
          <a:avLst/>
        </a:prstGeom>
        <a:blipFill rotWithShape="1">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w="6350" cap="flat" cmpd="sng" algn="ctr">
          <a:solidFill>
            <a:schemeClr val="accent2">
              <a:hueOff val="-14652658"/>
              <a:satOff val="25593"/>
              <a:lumOff val="1470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FBF305-41AC-4A43-9128-772C40A76639}">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 an opportunity for competition at the County, District, and State level. </a:t>
          </a:r>
        </a:p>
      </dsp:txBody>
      <dsp:txXfrm>
        <a:off x="0" y="2713383"/>
        <a:ext cx="10058399" cy="904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635E-D241-4C8F-B70A-CADD65FA870A}">
      <dsp:nvSpPr>
        <dsp:cNvPr id="0" name=""/>
        <dsp:cNvSpPr/>
      </dsp:nvSpPr>
      <dsp:spPr>
        <a:xfrm>
          <a:off x="0" y="98961"/>
          <a:ext cx="5563507"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Year, Level, Recognition, Importance to You	</a:t>
          </a:r>
        </a:p>
      </dsp:txBody>
      <dsp:txXfrm>
        <a:off x="51403" y="150364"/>
        <a:ext cx="5460701" cy="950194"/>
      </dsp:txXfrm>
    </dsp:sp>
    <dsp:sp modelId="{5DF9E6A4-AFC7-4DAC-8900-789B7F4CBA6E}">
      <dsp:nvSpPr>
        <dsp:cNvPr id="0" name=""/>
        <dsp:cNvSpPr/>
      </dsp:nvSpPr>
      <dsp:spPr>
        <a:xfrm>
          <a:off x="0" y="1209562"/>
          <a:ext cx="5563507"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1403" y="1260965"/>
        <a:ext cx="5460701" cy="950194"/>
      </dsp:txXfrm>
    </dsp:sp>
    <dsp:sp modelId="{BC848189-5386-4B5D-9926-E92754079566}">
      <dsp:nvSpPr>
        <dsp:cNvPr id="0" name=""/>
        <dsp:cNvSpPr/>
      </dsp:nvSpPr>
      <dsp:spPr>
        <a:xfrm>
          <a:off x="0" y="2320162"/>
          <a:ext cx="5563507"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51403" y="2371565"/>
        <a:ext cx="5460701" cy="950194"/>
      </dsp:txXfrm>
    </dsp:sp>
    <dsp:sp modelId="{91A97A25-AE68-41A2-B54B-AE2ED6320D85}">
      <dsp:nvSpPr>
        <dsp:cNvPr id="0" name=""/>
        <dsp:cNvSpPr/>
      </dsp:nvSpPr>
      <dsp:spPr>
        <a:xfrm>
          <a:off x="0" y="3430762"/>
          <a:ext cx="5563507"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82165"/>
        <a:ext cx="5460701" cy="9501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80632"/>
          <a:ext cx="5779998" cy="1492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sp:txBody>
      <dsp:txXfrm>
        <a:off x="72878" y="153510"/>
        <a:ext cx="5634242" cy="1347164"/>
      </dsp:txXfrm>
    </dsp:sp>
    <dsp:sp modelId="{DD97635E-D241-4C8F-B70A-CADD65FA870A}">
      <dsp:nvSpPr>
        <dsp:cNvPr id="0" name=""/>
        <dsp:cNvSpPr/>
      </dsp:nvSpPr>
      <dsp:spPr>
        <a:xfrm>
          <a:off x="0" y="1636912"/>
          <a:ext cx="5779998" cy="149292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2878" y="1709790"/>
        <a:ext cx="5634242" cy="1347164"/>
      </dsp:txXfrm>
    </dsp:sp>
    <dsp:sp modelId="{5DF9E6A4-AFC7-4DAC-8900-789B7F4CBA6E}">
      <dsp:nvSpPr>
        <dsp:cNvPr id="0" name=""/>
        <dsp:cNvSpPr/>
      </dsp:nvSpPr>
      <dsp:spPr>
        <a:xfrm>
          <a:off x="0" y="3193192"/>
          <a:ext cx="5779998" cy="149292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 Limit to 1 page</a:t>
          </a:r>
        </a:p>
      </dsp:txBody>
      <dsp:txXfrm>
        <a:off x="72878" y="3266070"/>
        <a:ext cx="5634242" cy="1347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E6A4-AFC7-4DAC-8900-789B7F4CBA6E}">
      <dsp:nvSpPr>
        <dsp:cNvPr id="0" name=""/>
        <dsp:cNvSpPr/>
      </dsp:nvSpPr>
      <dsp:spPr>
        <a:xfrm>
          <a:off x="0" y="124425"/>
          <a:ext cx="6606283" cy="1076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Answer : As of today, what career would you choose?</a:t>
          </a:r>
        </a:p>
      </dsp:txBody>
      <dsp:txXfrm>
        <a:off x="52546" y="176971"/>
        <a:ext cx="6501191" cy="971308"/>
      </dsp:txXfrm>
    </dsp:sp>
    <dsp:sp modelId="{8C689B68-094F-46CD-ABC8-05D10A318D14}">
      <dsp:nvSpPr>
        <dsp:cNvPr id="0" name=""/>
        <dsp:cNvSpPr/>
      </dsp:nvSpPr>
      <dsp:spPr>
        <a:xfrm>
          <a:off x="0" y="1246905"/>
          <a:ext cx="6606283" cy="1076400"/>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52546" y="1299451"/>
        <a:ext cx="6501191" cy="971308"/>
      </dsp:txXfrm>
    </dsp:sp>
    <dsp:sp modelId="{8EAED1FE-29A3-4E77-9337-B1412CBFAC25}">
      <dsp:nvSpPr>
        <dsp:cNvPr id="0" name=""/>
        <dsp:cNvSpPr/>
      </dsp:nvSpPr>
      <dsp:spPr>
        <a:xfrm>
          <a:off x="0" y="2369385"/>
          <a:ext cx="6606283" cy="107640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2546" y="2421931"/>
        <a:ext cx="6501191" cy="971308"/>
      </dsp:txXfrm>
    </dsp:sp>
    <dsp:sp modelId="{BA21330A-8CDA-4ED3-A9DF-E809BFCC1CFE}">
      <dsp:nvSpPr>
        <dsp:cNvPr id="0" name=""/>
        <dsp:cNvSpPr/>
      </dsp:nvSpPr>
      <dsp:spPr>
        <a:xfrm>
          <a:off x="0" y="3491866"/>
          <a:ext cx="6606283" cy="1076400"/>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Entry and page limits: Junior – 10 entries and 1 page; Intermediate – 15 entries and 1 page; Senior – 15 entries </a:t>
          </a:r>
        </a:p>
      </dsp:txBody>
      <dsp:txXfrm>
        <a:off x="52546" y="3544412"/>
        <a:ext cx="6501191" cy="971308"/>
      </dsp:txXfrm>
    </dsp:sp>
    <dsp:sp modelId="{41913EB4-C29E-4DFB-9AB0-490CE4707542}">
      <dsp:nvSpPr>
        <dsp:cNvPr id="0" name=""/>
        <dsp:cNvSpPr/>
      </dsp:nvSpPr>
      <dsp:spPr>
        <a:xfrm>
          <a:off x="0" y="4614346"/>
          <a:ext cx="6606283" cy="1076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Limit to 1 page</a:t>
          </a:r>
        </a:p>
      </dsp:txBody>
      <dsp:txXfrm>
        <a:off x="52546" y="4666892"/>
        <a:ext cx="6501191" cy="971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260523"/>
          <a:ext cx="6402918" cy="17374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What will Judges look for?</a:t>
          </a:r>
        </a:p>
      </dsp:txBody>
      <dsp:txXfrm>
        <a:off x="84815" y="345338"/>
        <a:ext cx="6233288" cy="1567820"/>
      </dsp:txXfrm>
    </dsp:sp>
    <dsp:sp modelId="{DD97635E-D241-4C8F-B70A-CADD65FA870A}">
      <dsp:nvSpPr>
        <dsp:cNvPr id="0" name=""/>
        <dsp:cNvSpPr/>
      </dsp:nvSpPr>
      <dsp:spPr>
        <a:xfrm>
          <a:off x="0" y="2093014"/>
          <a:ext cx="6402918" cy="173745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84815" y="2177829"/>
        <a:ext cx="6233288" cy="15678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FFFA-98EE-428E-A708-D3CEBC25F0EC}">
      <dsp:nvSpPr>
        <dsp:cNvPr id="0" name=""/>
        <dsp:cNvSpPr/>
      </dsp:nvSpPr>
      <dsp:spPr>
        <a:xfrm>
          <a:off x="0" y="1766"/>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E1ECCF8-1213-4871-B4B7-3962EF5E1D64}">
      <dsp:nvSpPr>
        <dsp:cNvPr id="0" name=""/>
        <dsp:cNvSpPr/>
      </dsp:nvSpPr>
      <dsp:spPr>
        <a:xfrm>
          <a:off x="0" y="1766"/>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All types of covers or binders are accepted. </a:t>
          </a:r>
        </a:p>
      </dsp:txBody>
      <dsp:txXfrm>
        <a:off x="0" y="1766"/>
        <a:ext cx="10058399" cy="1204770"/>
      </dsp:txXfrm>
    </dsp:sp>
    <dsp:sp modelId="{77A56DB7-5FA1-40AC-B000-8A65439385AB}">
      <dsp:nvSpPr>
        <dsp:cNvPr id="0" name=""/>
        <dsp:cNvSpPr/>
      </dsp:nvSpPr>
      <dsp:spPr>
        <a:xfrm>
          <a:off x="0" y="120653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498C8D0-FEC2-48BF-BF1B-EE77014ECD74}">
      <dsp:nvSpPr>
        <dsp:cNvPr id="0" name=""/>
        <dsp:cNvSpPr/>
      </dsp:nvSpPr>
      <dsp:spPr>
        <a:xfrm>
          <a:off x="0" y="120653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Official 4-H Record Book covers can be ordered from National 4-H Supply if desired. </a:t>
          </a:r>
        </a:p>
      </dsp:txBody>
      <dsp:txXfrm>
        <a:off x="0" y="1206537"/>
        <a:ext cx="10058399" cy="1204770"/>
      </dsp:txXfrm>
    </dsp:sp>
    <dsp:sp modelId="{C2859AB4-9DE7-477D-A013-106663D49565}">
      <dsp:nvSpPr>
        <dsp:cNvPr id="0" name=""/>
        <dsp:cNvSpPr/>
      </dsp:nvSpPr>
      <dsp:spPr>
        <a:xfrm>
          <a:off x="0" y="241130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D23E2D-02CB-4B94-A803-5ED3A19CE4A6}">
      <dsp:nvSpPr>
        <dsp:cNvPr id="0" name=""/>
        <dsp:cNvSpPr/>
      </dsp:nvSpPr>
      <dsp:spPr>
        <a:xfrm>
          <a:off x="0" y="241130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0" y="2411307"/>
        <a:ext cx="10058399" cy="12047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9702-CB46-4B02-BD84-5A5889BE4586}">
      <dsp:nvSpPr>
        <dsp:cNvPr id="0" name=""/>
        <dsp:cNvSpPr/>
      </dsp:nvSpPr>
      <dsp:spPr>
        <a:xfrm>
          <a:off x="0" y="33093"/>
          <a:ext cx="5132388" cy="60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Handwriting: 	</a:t>
          </a:r>
        </a:p>
      </dsp:txBody>
      <dsp:txXfrm>
        <a:off x="29700" y="62793"/>
        <a:ext cx="5072988" cy="549000"/>
      </dsp:txXfrm>
    </dsp:sp>
    <dsp:sp modelId="{D1BBD59B-DA27-4394-BA0C-8D80B43BD772}">
      <dsp:nvSpPr>
        <dsp:cNvPr id="0" name=""/>
        <dsp:cNvSpPr/>
      </dsp:nvSpPr>
      <dsp:spPr>
        <a:xfrm>
          <a:off x="0" y="716373"/>
          <a:ext cx="5132388" cy="608400"/>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Grammar and Punctuation: </a:t>
          </a:r>
        </a:p>
      </dsp:txBody>
      <dsp:txXfrm>
        <a:off x="29700" y="746073"/>
        <a:ext cx="5072988" cy="549000"/>
      </dsp:txXfrm>
    </dsp:sp>
    <dsp:sp modelId="{42FE07E6-A78F-43FD-9A8E-994204F87EAD}">
      <dsp:nvSpPr>
        <dsp:cNvPr id="0" name=""/>
        <dsp:cNvSpPr/>
      </dsp:nvSpPr>
      <dsp:spPr>
        <a:xfrm>
          <a:off x="0" y="1399653"/>
          <a:ext cx="5132388" cy="608400"/>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Text Margins</a:t>
          </a:r>
        </a:p>
      </dsp:txBody>
      <dsp:txXfrm>
        <a:off x="29700" y="1429353"/>
        <a:ext cx="5072988" cy="549000"/>
      </dsp:txXfrm>
    </dsp:sp>
    <dsp:sp modelId="{8FD8C31F-AB4A-4E7B-8DEA-B2B28C9EF5A5}">
      <dsp:nvSpPr>
        <dsp:cNvPr id="0" name=""/>
        <dsp:cNvSpPr/>
      </dsp:nvSpPr>
      <dsp:spPr>
        <a:xfrm>
          <a:off x="0" y="2082934"/>
          <a:ext cx="5132388" cy="608400"/>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Paper Type</a:t>
          </a:r>
        </a:p>
      </dsp:txBody>
      <dsp:txXfrm>
        <a:off x="29700" y="2112634"/>
        <a:ext cx="5072988" cy="549000"/>
      </dsp:txXfrm>
    </dsp:sp>
    <dsp:sp modelId="{E4523B72-C402-4B2F-B593-2176D24BF9F4}">
      <dsp:nvSpPr>
        <dsp:cNvPr id="0" name=""/>
        <dsp:cNvSpPr/>
      </dsp:nvSpPr>
      <dsp:spPr>
        <a:xfrm>
          <a:off x="0" y="2766214"/>
          <a:ext cx="5132388" cy="608400"/>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Creativity</a:t>
          </a:r>
        </a:p>
      </dsp:txBody>
      <dsp:txXfrm>
        <a:off x="29700" y="2795914"/>
        <a:ext cx="5072988" cy="549000"/>
      </dsp:txXfrm>
    </dsp:sp>
    <dsp:sp modelId="{21E9FACC-400D-401E-97CF-C72AF655ED72}">
      <dsp:nvSpPr>
        <dsp:cNvPr id="0" name=""/>
        <dsp:cNvSpPr/>
      </dsp:nvSpPr>
      <dsp:spPr>
        <a:xfrm>
          <a:off x="0" y="3449494"/>
          <a:ext cx="5132388" cy="608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Font	</a:t>
          </a:r>
        </a:p>
      </dsp:txBody>
      <dsp:txXfrm>
        <a:off x="29700" y="3479194"/>
        <a:ext cx="5072988" cy="549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0DB5-573C-4360-B037-2701C5C4AFBA}">
      <dsp:nvSpPr>
        <dsp:cNvPr id="0" name=""/>
        <dsp:cNvSpPr/>
      </dsp:nvSpPr>
      <dsp:spPr>
        <a:xfrm>
          <a:off x="0" y="865947"/>
          <a:ext cx="3143249" cy="1885950"/>
        </a:xfrm>
        <a:prstGeom prst="rect">
          <a:avLst/>
        </a:prstGeom>
        <a:blipFill rotWithShape="1">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Photography books include same number of photos as other categories</a:t>
          </a:r>
        </a:p>
      </dsp:txBody>
      <dsp:txXfrm>
        <a:off x="0" y="865947"/>
        <a:ext cx="3143249" cy="1885950"/>
      </dsp:txXfrm>
    </dsp:sp>
    <dsp:sp modelId="{1900D20B-2407-49D4-B49A-4E2E766AFF7A}">
      <dsp:nvSpPr>
        <dsp:cNvPr id="0" name=""/>
        <dsp:cNvSpPr/>
      </dsp:nvSpPr>
      <dsp:spPr>
        <a:xfrm>
          <a:off x="3457575" y="865947"/>
          <a:ext cx="3143249" cy="1885950"/>
        </a:xfrm>
        <a:prstGeom prst="rect">
          <a:avLst/>
        </a:prstGeom>
        <a:blipFill rotWithShape="1">
          <a:blip xmlns:r="http://schemas.openxmlformats.org/officeDocument/2006/relationships" r:embed="rId1">
            <a:duotone>
              <a:schemeClr val="accent4">
                <a:hueOff val="-7908374"/>
                <a:satOff val="-8264"/>
                <a:lumOff val="2059"/>
                <a:alphaOff val="0"/>
                <a:tint val="70000"/>
                <a:shade val="63000"/>
              </a:schemeClr>
              <a:schemeClr val="accent4">
                <a:hueOff val="-7908374"/>
                <a:satOff val="-8264"/>
                <a:lumOff val="205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Old Report Forms will NOT be included in any book</a:t>
          </a:r>
        </a:p>
      </dsp:txBody>
      <dsp:txXfrm>
        <a:off x="3457575" y="865947"/>
        <a:ext cx="3143249" cy="1885950"/>
      </dsp:txXfrm>
    </dsp:sp>
    <dsp:sp modelId="{B1FFF969-9B1C-4204-8DBF-5EA852896CDB}">
      <dsp:nvSpPr>
        <dsp:cNvPr id="0" name=""/>
        <dsp:cNvSpPr/>
      </dsp:nvSpPr>
      <dsp:spPr>
        <a:xfrm>
          <a:off x="6915149" y="865947"/>
          <a:ext cx="3143249" cy="1885950"/>
        </a:xfrm>
        <a:prstGeom prst="rect">
          <a:avLst/>
        </a:prstGeom>
        <a:blipFill rotWithShape="1">
          <a:blip xmlns:r="http://schemas.openxmlformats.org/officeDocument/2006/relationships" r:embed="rId1">
            <a:duotone>
              <a:schemeClr val="accent4">
                <a:hueOff val="-15816747"/>
                <a:satOff val="-16527"/>
                <a:lumOff val="4118"/>
                <a:alphaOff val="0"/>
                <a:tint val="70000"/>
                <a:shade val="63000"/>
              </a:schemeClr>
              <a:schemeClr val="accent4">
                <a:hueOff val="-15816747"/>
                <a:satOff val="-16527"/>
                <a:lumOff val="411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Updated categories</a:t>
          </a:r>
        </a:p>
      </dsp:txBody>
      <dsp:txXfrm>
        <a:off x="6915149" y="865947"/>
        <a:ext cx="3143249" cy="18859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E349C-610D-46E2-A81E-B24D62371092}">
      <dsp:nvSpPr>
        <dsp:cNvPr id="0" name=""/>
        <dsp:cNvSpPr/>
      </dsp:nvSpPr>
      <dsp:spPr>
        <a:xfrm>
          <a:off x="2246" y="726372"/>
          <a:ext cx="1216251" cy="72975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Agricultural Sciences </a:t>
          </a:r>
        </a:p>
      </dsp:txBody>
      <dsp:txXfrm>
        <a:off x="2246" y="726372"/>
        <a:ext cx="1216251" cy="729750"/>
      </dsp:txXfrm>
    </dsp:sp>
    <dsp:sp modelId="{D535A981-1F54-44CC-9B15-04D445FE3934}">
      <dsp:nvSpPr>
        <dsp:cNvPr id="0" name=""/>
        <dsp:cNvSpPr/>
      </dsp:nvSpPr>
      <dsp:spPr>
        <a:xfrm>
          <a:off x="1340122" y="726372"/>
          <a:ext cx="1216251" cy="729750"/>
        </a:xfrm>
        <a:prstGeom prst="rect">
          <a:avLst/>
        </a:prstGeom>
        <a:solidFill>
          <a:schemeClr val="accent4">
            <a:hueOff val="-659031"/>
            <a:satOff val="-689"/>
            <a:lumOff val="17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Beef </a:t>
          </a:r>
        </a:p>
      </dsp:txBody>
      <dsp:txXfrm>
        <a:off x="1340122" y="726372"/>
        <a:ext cx="1216251" cy="729750"/>
      </dsp:txXfrm>
    </dsp:sp>
    <dsp:sp modelId="{2435B1E7-C873-4E66-9173-ACBF8DCACAEC}">
      <dsp:nvSpPr>
        <dsp:cNvPr id="0" name=""/>
        <dsp:cNvSpPr/>
      </dsp:nvSpPr>
      <dsp:spPr>
        <a:xfrm>
          <a:off x="2677999" y="726372"/>
          <a:ext cx="1216251" cy="729750"/>
        </a:xfrm>
        <a:prstGeom prst="rect">
          <a:avLst/>
        </a:prstGeom>
        <a:solidFill>
          <a:schemeClr val="accent4">
            <a:hueOff val="-1318062"/>
            <a:satOff val="-1377"/>
            <a:lumOff val="3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Citizenship &amp; Civic Education </a:t>
          </a:r>
        </a:p>
      </dsp:txBody>
      <dsp:txXfrm>
        <a:off x="2677999" y="726372"/>
        <a:ext cx="1216251" cy="729750"/>
      </dsp:txXfrm>
    </dsp:sp>
    <dsp:sp modelId="{CB9CB2C2-89E7-4774-B31E-E81957F8C67B}">
      <dsp:nvSpPr>
        <dsp:cNvPr id="0" name=""/>
        <dsp:cNvSpPr/>
      </dsp:nvSpPr>
      <dsp:spPr>
        <a:xfrm>
          <a:off x="4015875" y="726372"/>
          <a:ext cx="1216251" cy="729750"/>
        </a:xfrm>
        <a:prstGeom prst="rect">
          <a:avLst/>
        </a:prstGeom>
        <a:solidFill>
          <a:schemeClr val="accent4">
            <a:hueOff val="-1977093"/>
            <a:satOff val="-2066"/>
            <a:lumOff val="51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Dog Care &amp; Training </a:t>
          </a:r>
        </a:p>
      </dsp:txBody>
      <dsp:txXfrm>
        <a:off x="4015875" y="726372"/>
        <a:ext cx="1216251" cy="729750"/>
      </dsp:txXfrm>
    </dsp:sp>
    <dsp:sp modelId="{C318591F-4759-4910-BE02-38457DB2D23B}">
      <dsp:nvSpPr>
        <dsp:cNvPr id="0" name=""/>
        <dsp:cNvSpPr/>
      </dsp:nvSpPr>
      <dsp:spPr>
        <a:xfrm>
          <a:off x="5353752" y="726372"/>
          <a:ext cx="1216251" cy="729750"/>
        </a:xfrm>
        <a:prstGeom prst="rect">
          <a:avLst/>
        </a:prstGeom>
        <a:solidFill>
          <a:schemeClr val="accent4">
            <a:hueOff val="-2636125"/>
            <a:satOff val="-2755"/>
            <a:lumOff val="68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Consumer Education </a:t>
          </a:r>
        </a:p>
      </dsp:txBody>
      <dsp:txXfrm>
        <a:off x="5353752" y="726372"/>
        <a:ext cx="1216251" cy="729750"/>
      </dsp:txXfrm>
    </dsp:sp>
    <dsp:sp modelId="{CEE503EF-BC21-459C-80D8-0047CED15404}">
      <dsp:nvSpPr>
        <dsp:cNvPr id="0" name=""/>
        <dsp:cNvSpPr/>
      </dsp:nvSpPr>
      <dsp:spPr>
        <a:xfrm>
          <a:off x="2246" y="1577748"/>
          <a:ext cx="1216251" cy="729750"/>
        </a:xfrm>
        <a:prstGeom prst="rect">
          <a:avLst/>
        </a:prstGeom>
        <a:solidFill>
          <a:schemeClr val="accent4">
            <a:hueOff val="-3295156"/>
            <a:satOff val="-3443"/>
            <a:lumOff val="8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Entomology</a:t>
          </a:r>
        </a:p>
      </dsp:txBody>
      <dsp:txXfrm>
        <a:off x="2246" y="1577748"/>
        <a:ext cx="1216251" cy="729750"/>
      </dsp:txXfrm>
    </dsp:sp>
    <dsp:sp modelId="{EC43D497-DDE2-4D61-AEFB-A48B7A86846E}">
      <dsp:nvSpPr>
        <dsp:cNvPr id="0" name=""/>
        <dsp:cNvSpPr/>
      </dsp:nvSpPr>
      <dsp:spPr>
        <a:xfrm>
          <a:off x="1340122" y="1577748"/>
          <a:ext cx="1216251" cy="729750"/>
        </a:xfrm>
        <a:prstGeom prst="rect">
          <a:avLst/>
        </a:prstGeom>
        <a:solidFill>
          <a:schemeClr val="accent4">
            <a:hueOff val="-3954187"/>
            <a:satOff val="-4132"/>
            <a:lumOff val="10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Fashion &amp; Interior Design </a:t>
          </a:r>
        </a:p>
      </dsp:txBody>
      <dsp:txXfrm>
        <a:off x="1340122" y="1577748"/>
        <a:ext cx="1216251" cy="729750"/>
      </dsp:txXfrm>
    </dsp:sp>
    <dsp:sp modelId="{945C3762-8D2A-4DFF-A826-FD7AF8744E09}">
      <dsp:nvSpPr>
        <dsp:cNvPr id="0" name=""/>
        <dsp:cNvSpPr/>
      </dsp:nvSpPr>
      <dsp:spPr>
        <a:xfrm>
          <a:off x="2677999" y="1577748"/>
          <a:ext cx="1216251" cy="729750"/>
        </a:xfrm>
        <a:prstGeom prst="rect">
          <a:avLst/>
        </a:prstGeom>
        <a:solidFill>
          <a:schemeClr val="accent4">
            <a:hueOff val="-4613218"/>
            <a:satOff val="-4820"/>
            <a:lumOff val="120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Food &amp; Nutrition </a:t>
          </a:r>
        </a:p>
      </dsp:txBody>
      <dsp:txXfrm>
        <a:off x="2677999" y="1577748"/>
        <a:ext cx="1216251" cy="729750"/>
      </dsp:txXfrm>
    </dsp:sp>
    <dsp:sp modelId="{4F74E014-0E6E-434A-BF50-F534B6EF77BA}">
      <dsp:nvSpPr>
        <dsp:cNvPr id="0" name=""/>
        <dsp:cNvSpPr/>
      </dsp:nvSpPr>
      <dsp:spPr>
        <a:xfrm>
          <a:off x="4015875" y="1577748"/>
          <a:ext cx="1216251" cy="729750"/>
        </a:xfrm>
        <a:prstGeom prst="rect">
          <a:avLst/>
        </a:prstGeom>
        <a:solidFill>
          <a:schemeClr val="accent4">
            <a:hueOff val="-5272249"/>
            <a:satOff val="-5509"/>
            <a:lumOff val="1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Gardening &amp; Horticulture </a:t>
          </a:r>
        </a:p>
      </dsp:txBody>
      <dsp:txXfrm>
        <a:off x="4015875" y="1577748"/>
        <a:ext cx="1216251" cy="729750"/>
      </dsp:txXfrm>
    </dsp:sp>
    <dsp:sp modelId="{104E0F94-84E8-4F52-9EEF-7362C523B179}">
      <dsp:nvSpPr>
        <dsp:cNvPr id="0" name=""/>
        <dsp:cNvSpPr/>
      </dsp:nvSpPr>
      <dsp:spPr>
        <a:xfrm>
          <a:off x="5353752" y="1577748"/>
          <a:ext cx="1216251" cy="729750"/>
        </a:xfrm>
        <a:prstGeom prst="rect">
          <a:avLst/>
        </a:prstGeom>
        <a:solidFill>
          <a:schemeClr val="accent4">
            <a:hueOff val="-5931281"/>
            <a:satOff val="-6198"/>
            <a:lumOff val="154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Goat </a:t>
          </a:r>
        </a:p>
      </dsp:txBody>
      <dsp:txXfrm>
        <a:off x="5353752" y="1577748"/>
        <a:ext cx="1216251" cy="729750"/>
      </dsp:txXfrm>
    </dsp:sp>
    <dsp:sp modelId="{4D17E13F-D26E-4052-9916-6D1B3B001C0A}">
      <dsp:nvSpPr>
        <dsp:cNvPr id="0" name=""/>
        <dsp:cNvSpPr/>
      </dsp:nvSpPr>
      <dsp:spPr>
        <a:xfrm>
          <a:off x="2246" y="2429124"/>
          <a:ext cx="1216251" cy="729750"/>
        </a:xfrm>
        <a:prstGeom prst="rect">
          <a:avLst/>
        </a:prstGeom>
        <a:solidFill>
          <a:schemeClr val="accent4">
            <a:hueOff val="-6590311"/>
            <a:satOff val="-6886"/>
            <a:lumOff val="171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Health and Personal Safety </a:t>
          </a:r>
        </a:p>
      </dsp:txBody>
      <dsp:txXfrm>
        <a:off x="2246" y="2429124"/>
        <a:ext cx="1216251" cy="729750"/>
      </dsp:txXfrm>
    </dsp:sp>
    <dsp:sp modelId="{7096D74F-B2D3-4B65-9BEC-367A6596F499}">
      <dsp:nvSpPr>
        <dsp:cNvPr id="0" name=""/>
        <dsp:cNvSpPr/>
      </dsp:nvSpPr>
      <dsp:spPr>
        <a:xfrm>
          <a:off x="1340122" y="2429124"/>
          <a:ext cx="1216251" cy="729750"/>
        </a:xfrm>
        <a:prstGeom prst="rect">
          <a:avLst/>
        </a:prstGeom>
        <a:solidFill>
          <a:schemeClr val="accent4">
            <a:hueOff val="-7249343"/>
            <a:satOff val="-7575"/>
            <a:lumOff val="188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Horse </a:t>
          </a:r>
        </a:p>
      </dsp:txBody>
      <dsp:txXfrm>
        <a:off x="1340122" y="2429124"/>
        <a:ext cx="1216251" cy="729750"/>
      </dsp:txXfrm>
    </dsp:sp>
    <dsp:sp modelId="{AC3347F6-155E-4DFA-993C-7AE979D78A18}">
      <dsp:nvSpPr>
        <dsp:cNvPr id="0" name=""/>
        <dsp:cNvSpPr/>
      </dsp:nvSpPr>
      <dsp:spPr>
        <a:xfrm>
          <a:off x="2677999" y="2429124"/>
          <a:ext cx="1216251" cy="729750"/>
        </a:xfrm>
        <a:prstGeom prst="rect">
          <a:avLst/>
        </a:prstGeom>
        <a:solidFill>
          <a:schemeClr val="accent4">
            <a:hueOff val="-7908374"/>
            <a:satOff val="-8264"/>
            <a:lumOff val="20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Leadership </a:t>
          </a:r>
        </a:p>
      </dsp:txBody>
      <dsp:txXfrm>
        <a:off x="2677999" y="2429124"/>
        <a:ext cx="1216251" cy="729750"/>
      </dsp:txXfrm>
    </dsp:sp>
    <dsp:sp modelId="{97B338D3-0548-4587-805A-AD49EAC6C507}">
      <dsp:nvSpPr>
        <dsp:cNvPr id="0" name=""/>
        <dsp:cNvSpPr/>
      </dsp:nvSpPr>
      <dsp:spPr>
        <a:xfrm>
          <a:off x="4015875" y="2429124"/>
          <a:ext cx="1216251" cy="729750"/>
        </a:xfrm>
        <a:prstGeom prst="rect">
          <a:avLst/>
        </a:prstGeom>
        <a:solidFill>
          <a:schemeClr val="accent4">
            <a:hueOff val="-8567405"/>
            <a:satOff val="-8952"/>
            <a:lumOff val="223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Natural Resources </a:t>
          </a:r>
        </a:p>
      </dsp:txBody>
      <dsp:txXfrm>
        <a:off x="4015875" y="2429124"/>
        <a:ext cx="1216251" cy="729750"/>
      </dsp:txXfrm>
    </dsp:sp>
    <dsp:sp modelId="{12C5837B-F913-4FDD-9A23-4062B1F803CD}">
      <dsp:nvSpPr>
        <dsp:cNvPr id="0" name=""/>
        <dsp:cNvSpPr/>
      </dsp:nvSpPr>
      <dsp:spPr>
        <a:xfrm>
          <a:off x="5353752" y="2429124"/>
          <a:ext cx="1216251" cy="729750"/>
        </a:xfrm>
        <a:prstGeom prst="rect">
          <a:avLst/>
        </a:prstGeom>
        <a:solidFill>
          <a:schemeClr val="accent4">
            <a:hueOff val="-9226436"/>
            <a:satOff val="-9641"/>
            <a:lumOff val="240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Photography </a:t>
          </a:r>
        </a:p>
      </dsp:txBody>
      <dsp:txXfrm>
        <a:off x="5353752" y="2429124"/>
        <a:ext cx="1216251" cy="729750"/>
      </dsp:txXfrm>
    </dsp:sp>
    <dsp:sp modelId="{28B777F9-8A67-43F4-9726-00A73F0957DE}">
      <dsp:nvSpPr>
        <dsp:cNvPr id="0" name=""/>
        <dsp:cNvSpPr/>
      </dsp:nvSpPr>
      <dsp:spPr>
        <a:xfrm>
          <a:off x="2246" y="3280500"/>
          <a:ext cx="1216251" cy="729750"/>
        </a:xfrm>
        <a:prstGeom prst="rect">
          <a:avLst/>
        </a:prstGeom>
        <a:solidFill>
          <a:schemeClr val="accent4">
            <a:hueOff val="-9885467"/>
            <a:satOff val="-10329"/>
            <a:lumOff val="257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Plant &amp; Soil Science </a:t>
          </a:r>
        </a:p>
      </dsp:txBody>
      <dsp:txXfrm>
        <a:off x="2246" y="3280500"/>
        <a:ext cx="1216251" cy="729750"/>
      </dsp:txXfrm>
    </dsp:sp>
    <dsp:sp modelId="{E4FACFF3-DA43-434A-ADE8-0246537BAE4A}">
      <dsp:nvSpPr>
        <dsp:cNvPr id="0" name=""/>
        <dsp:cNvSpPr/>
      </dsp:nvSpPr>
      <dsp:spPr>
        <a:xfrm>
          <a:off x="1340122" y="3280500"/>
          <a:ext cx="1216251" cy="729750"/>
        </a:xfrm>
        <a:prstGeom prst="rect">
          <a:avLst/>
        </a:prstGeom>
        <a:solidFill>
          <a:schemeClr val="accent4">
            <a:hueOff val="-10544498"/>
            <a:satOff val="-11018"/>
            <a:lumOff val="274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Poultry </a:t>
          </a:r>
        </a:p>
      </dsp:txBody>
      <dsp:txXfrm>
        <a:off x="1340122" y="3280500"/>
        <a:ext cx="1216251" cy="729750"/>
      </dsp:txXfrm>
    </dsp:sp>
    <dsp:sp modelId="{4C4E9443-B479-4A9C-84F6-43C8C92906A3}">
      <dsp:nvSpPr>
        <dsp:cNvPr id="0" name=""/>
        <dsp:cNvSpPr/>
      </dsp:nvSpPr>
      <dsp:spPr>
        <a:xfrm>
          <a:off x="2677999" y="3280500"/>
          <a:ext cx="1216251" cy="729750"/>
        </a:xfrm>
        <a:prstGeom prst="rect">
          <a:avLst/>
        </a:prstGeom>
        <a:solidFill>
          <a:schemeClr val="accent4">
            <a:hueOff val="-11203529"/>
            <a:satOff val="-11707"/>
            <a:lumOff val="291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Public Speaking </a:t>
          </a:r>
        </a:p>
      </dsp:txBody>
      <dsp:txXfrm>
        <a:off x="2677999" y="3280500"/>
        <a:ext cx="1216251" cy="729750"/>
      </dsp:txXfrm>
    </dsp:sp>
    <dsp:sp modelId="{78A52558-D98B-49EC-B8C9-E6BE52DF488E}">
      <dsp:nvSpPr>
        <dsp:cNvPr id="0" name=""/>
        <dsp:cNvSpPr/>
      </dsp:nvSpPr>
      <dsp:spPr>
        <a:xfrm>
          <a:off x="4015875" y="3280500"/>
          <a:ext cx="1216251" cy="729750"/>
        </a:xfrm>
        <a:prstGeom prst="rect">
          <a:avLst/>
        </a:prstGeom>
        <a:solidFill>
          <a:schemeClr val="accent4">
            <a:hueOff val="-11862561"/>
            <a:satOff val="-12395"/>
            <a:lumOff val="30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Rabbit </a:t>
          </a:r>
        </a:p>
      </dsp:txBody>
      <dsp:txXfrm>
        <a:off x="4015875" y="3280500"/>
        <a:ext cx="1216251" cy="729750"/>
      </dsp:txXfrm>
    </dsp:sp>
    <dsp:sp modelId="{380D2BF5-C70E-41D9-9FE5-47B0CD14F84E}">
      <dsp:nvSpPr>
        <dsp:cNvPr id="0" name=""/>
        <dsp:cNvSpPr/>
      </dsp:nvSpPr>
      <dsp:spPr>
        <a:xfrm>
          <a:off x="5353752" y="3280500"/>
          <a:ext cx="1216251" cy="729750"/>
        </a:xfrm>
        <a:prstGeom prst="rect">
          <a:avLst/>
        </a:prstGeom>
        <a:solidFill>
          <a:schemeClr val="accent4">
            <a:hueOff val="-12521592"/>
            <a:satOff val="-13084"/>
            <a:lumOff val="32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Science, Technology, Engineering &amp; Math (STEM) </a:t>
          </a:r>
        </a:p>
      </dsp:txBody>
      <dsp:txXfrm>
        <a:off x="5353752" y="3280500"/>
        <a:ext cx="1216251" cy="729750"/>
      </dsp:txXfrm>
    </dsp:sp>
    <dsp:sp modelId="{71B67DDD-F4C0-49E1-88A5-214EAA7E3E09}">
      <dsp:nvSpPr>
        <dsp:cNvPr id="0" name=""/>
        <dsp:cNvSpPr/>
      </dsp:nvSpPr>
      <dsp:spPr>
        <a:xfrm>
          <a:off x="2246" y="4131876"/>
          <a:ext cx="1216251" cy="729750"/>
        </a:xfrm>
        <a:prstGeom prst="rect">
          <a:avLst/>
        </a:prstGeom>
        <a:solidFill>
          <a:schemeClr val="accent4">
            <a:hueOff val="-13180623"/>
            <a:satOff val="-13772"/>
            <a:lumOff val="343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Sheep </a:t>
          </a:r>
        </a:p>
      </dsp:txBody>
      <dsp:txXfrm>
        <a:off x="2246" y="4131876"/>
        <a:ext cx="1216251" cy="729750"/>
      </dsp:txXfrm>
    </dsp:sp>
    <dsp:sp modelId="{AAD4C0B0-CF7E-4359-BE34-19037E4EA65C}">
      <dsp:nvSpPr>
        <dsp:cNvPr id="0" name=""/>
        <dsp:cNvSpPr/>
      </dsp:nvSpPr>
      <dsp:spPr>
        <a:xfrm>
          <a:off x="1340122" y="4131876"/>
          <a:ext cx="1216251" cy="729750"/>
        </a:xfrm>
        <a:prstGeom prst="rect">
          <a:avLst/>
        </a:prstGeom>
        <a:solidFill>
          <a:schemeClr val="accent4">
            <a:hueOff val="-13839654"/>
            <a:satOff val="-14461"/>
            <a:lumOff val="360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Shooting Sports </a:t>
          </a:r>
        </a:p>
      </dsp:txBody>
      <dsp:txXfrm>
        <a:off x="1340122" y="4131876"/>
        <a:ext cx="1216251" cy="729750"/>
      </dsp:txXfrm>
    </dsp:sp>
    <dsp:sp modelId="{22382A0F-0D6D-4B3B-94F3-4E86DB088DFF}">
      <dsp:nvSpPr>
        <dsp:cNvPr id="0" name=""/>
        <dsp:cNvSpPr/>
      </dsp:nvSpPr>
      <dsp:spPr>
        <a:xfrm>
          <a:off x="2677999" y="4131876"/>
          <a:ext cx="1216251" cy="729750"/>
        </a:xfrm>
        <a:prstGeom prst="rect">
          <a:avLst/>
        </a:prstGeom>
        <a:solidFill>
          <a:schemeClr val="accent4">
            <a:hueOff val="-14498686"/>
            <a:satOff val="-15150"/>
            <a:lumOff val="377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Swine </a:t>
          </a:r>
        </a:p>
      </dsp:txBody>
      <dsp:txXfrm>
        <a:off x="2677999" y="4131876"/>
        <a:ext cx="1216251" cy="729750"/>
      </dsp:txXfrm>
    </dsp:sp>
    <dsp:sp modelId="{8E467A5E-24E8-42FD-B125-8EE1FE04E144}">
      <dsp:nvSpPr>
        <dsp:cNvPr id="0" name=""/>
        <dsp:cNvSpPr/>
      </dsp:nvSpPr>
      <dsp:spPr>
        <a:xfrm>
          <a:off x="4015875" y="4131876"/>
          <a:ext cx="1216251" cy="729750"/>
        </a:xfrm>
        <a:prstGeom prst="rect">
          <a:avLst/>
        </a:prstGeom>
        <a:solidFill>
          <a:schemeClr val="accent4">
            <a:hueOff val="-15157716"/>
            <a:satOff val="-15838"/>
            <a:lumOff val="39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Theatre &amp; Performance Arts </a:t>
          </a:r>
        </a:p>
      </dsp:txBody>
      <dsp:txXfrm>
        <a:off x="4015875" y="4131876"/>
        <a:ext cx="1216251" cy="729750"/>
      </dsp:txXfrm>
    </dsp:sp>
    <dsp:sp modelId="{08E6CE83-E363-40F5-BBF7-3835A8D501C9}">
      <dsp:nvSpPr>
        <dsp:cNvPr id="0" name=""/>
        <dsp:cNvSpPr/>
      </dsp:nvSpPr>
      <dsp:spPr>
        <a:xfrm>
          <a:off x="5353752" y="4131876"/>
          <a:ext cx="1216251" cy="729750"/>
        </a:xfrm>
        <a:prstGeom prst="rect">
          <a:avLst/>
        </a:prstGeom>
        <a:solidFill>
          <a:schemeClr val="accent4">
            <a:hueOff val="-15816747"/>
            <a:satOff val="-16527"/>
            <a:lumOff val="411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Veterinary Science </a:t>
          </a:r>
        </a:p>
      </dsp:txBody>
      <dsp:txXfrm>
        <a:off x="5353752" y="4131876"/>
        <a:ext cx="1216251" cy="729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2EF2C-23AE-4252-8BDC-80D44C85434B}">
      <dsp:nvSpPr>
        <dsp:cNvPr id="0" name=""/>
        <dsp:cNvSpPr/>
      </dsp:nvSpPr>
      <dsp:spPr>
        <a:xfrm>
          <a:off x="12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2CDBF82-47D6-4882-8509-43002D8DB234}">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sp:txBody>
      <dsp:txXfrm>
        <a:off x="560236" y="748205"/>
        <a:ext cx="4149382" cy="2576345"/>
      </dsp:txXfrm>
    </dsp:sp>
    <dsp:sp modelId="{919833C6-F9E6-4DEC-88C1-41AD5A1461DA}">
      <dsp:nvSpPr>
        <dsp:cNvPr id="0" name=""/>
        <dsp:cNvSpPr/>
      </dsp:nvSpPr>
      <dsp:spPr>
        <a:xfrm>
          <a:off x="52686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09112DB-7AFA-4045-A430-B3363C533ABF}">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5827635" y="748205"/>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7517A-2953-4173-A360-7696226E6F95}">
      <dsp:nvSpPr>
        <dsp:cNvPr id="0" name=""/>
        <dsp:cNvSpPr/>
      </dsp:nvSpPr>
      <dsp:spPr>
        <a:xfrm>
          <a:off x="8840" y="1016234"/>
          <a:ext cx="2642294" cy="158537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Goal setting</a:t>
          </a:r>
        </a:p>
      </dsp:txBody>
      <dsp:txXfrm>
        <a:off x="55274" y="1062668"/>
        <a:ext cx="2549426" cy="1492508"/>
      </dsp:txXfrm>
    </dsp:sp>
    <dsp:sp modelId="{636D69C5-E647-4437-BEE6-36BF0F9554E8}">
      <dsp:nvSpPr>
        <dsp:cNvPr id="0" name=""/>
        <dsp:cNvSpPr/>
      </dsp:nvSpPr>
      <dsp:spPr>
        <a:xfrm>
          <a:off x="2915364" y="1481277"/>
          <a:ext cx="560166" cy="6552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2915364" y="1612335"/>
        <a:ext cx="392116" cy="393173"/>
      </dsp:txXfrm>
    </dsp:sp>
    <dsp:sp modelId="{BEEDFF02-930D-4CE3-A962-712F6332CD32}">
      <dsp:nvSpPr>
        <dsp:cNvPr id="0" name=""/>
        <dsp:cNvSpPr/>
      </dsp:nvSpPr>
      <dsp:spPr>
        <a:xfrm>
          <a:off x="3708052" y="1016234"/>
          <a:ext cx="2642294" cy="1585376"/>
        </a:xfrm>
        <a:prstGeom prst="roundRect">
          <a:avLst>
            <a:gd name="adj" fmla="val 10000"/>
          </a:avLst>
        </a:prstGeom>
        <a:solidFill>
          <a:schemeClr val="accent5">
            <a:hueOff val="-862213"/>
            <a:satOff val="-323"/>
            <a:lumOff val="-6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Journaling</a:t>
          </a:r>
        </a:p>
      </dsp:txBody>
      <dsp:txXfrm>
        <a:off x="3754486" y="1062668"/>
        <a:ext cx="2549426" cy="1492508"/>
      </dsp:txXfrm>
    </dsp:sp>
    <dsp:sp modelId="{4C80D51C-9CED-4B98-A3B7-BA16BF62EF89}">
      <dsp:nvSpPr>
        <dsp:cNvPr id="0" name=""/>
        <dsp:cNvSpPr/>
      </dsp:nvSpPr>
      <dsp:spPr>
        <a:xfrm>
          <a:off x="6614576" y="1481277"/>
          <a:ext cx="560166" cy="655289"/>
        </a:xfrm>
        <a:prstGeom prst="rightArrow">
          <a:avLst>
            <a:gd name="adj1" fmla="val 60000"/>
            <a:gd name="adj2" fmla="val 50000"/>
          </a:avLst>
        </a:prstGeom>
        <a:solidFill>
          <a:schemeClr val="accent5">
            <a:hueOff val="-1724427"/>
            <a:satOff val="-647"/>
            <a:lumOff val="-1274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14576" y="1612335"/>
        <a:ext cx="392116" cy="393173"/>
      </dsp:txXfrm>
    </dsp:sp>
    <dsp:sp modelId="{BE1B330C-28BC-4D1B-805E-7F4CF4D1CA0F}">
      <dsp:nvSpPr>
        <dsp:cNvPr id="0" name=""/>
        <dsp:cNvSpPr/>
      </dsp:nvSpPr>
      <dsp:spPr>
        <a:xfrm>
          <a:off x="7407265" y="1016234"/>
          <a:ext cx="2642294" cy="1585376"/>
        </a:xfrm>
        <a:prstGeom prst="roundRect">
          <a:avLst>
            <a:gd name="adj" fmla="val 10000"/>
          </a:avLst>
        </a:prstGeom>
        <a:solidFill>
          <a:schemeClr val="accent5">
            <a:hueOff val="-1724427"/>
            <a:satOff val="-647"/>
            <a:lumOff val="-127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Reflecting</a:t>
          </a:r>
        </a:p>
      </dsp:txBody>
      <dsp:txXfrm>
        <a:off x="7453699" y="1062668"/>
        <a:ext cx="2549426" cy="1492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715464"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1132277" y="889895"/>
          <a:ext cx="1122187" cy="11221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DFFBF09-F00A-4886-A3D8-18A5E3689979}">
      <dsp:nvSpPr>
        <dsp:cNvPr id="0" name=""/>
        <dsp:cNvSpPr/>
      </dsp:nvSpPr>
      <dsp:spPr>
        <a:xfrm>
          <a:off x="90245"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The 4-H Story/Photo Portfolio should not just be a repetition of what is in the Report Forms </a:t>
          </a:r>
        </a:p>
      </dsp:txBody>
      <dsp:txXfrm>
        <a:off x="90245" y="3038083"/>
        <a:ext cx="3206250" cy="720000"/>
      </dsp:txXfrm>
    </dsp:sp>
    <dsp:sp modelId="{65A08858-83B3-43EA-B857-418F838B8E77}">
      <dsp:nvSpPr>
        <dsp:cNvPr id="0" name=""/>
        <dsp:cNvSpPr/>
      </dsp:nvSpPr>
      <dsp:spPr>
        <a:xfrm>
          <a:off x="4482808"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899620" y="889895"/>
          <a:ext cx="1122187" cy="112218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F89A9192-CDB6-480B-8090-D10D02F84998}">
      <dsp:nvSpPr>
        <dsp:cNvPr id="0" name=""/>
        <dsp:cNvSpPr/>
      </dsp:nvSpPr>
      <dsp:spPr>
        <a:xfrm>
          <a:off x="3857589"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Include new information, expand on the entries to ‘tell the story’ of your 4-H project work. </a:t>
          </a:r>
        </a:p>
      </dsp:txBody>
      <dsp:txXfrm>
        <a:off x="3857589" y="3038083"/>
        <a:ext cx="3206250" cy="720000"/>
      </dsp:txXfrm>
    </dsp:sp>
    <dsp:sp modelId="{2F57F64A-14EA-4199-AF34-E168E2187074}">
      <dsp:nvSpPr>
        <dsp:cNvPr id="0" name=""/>
        <dsp:cNvSpPr/>
      </dsp:nvSpPr>
      <dsp:spPr>
        <a:xfrm>
          <a:off x="8250152"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8666964" y="889895"/>
          <a:ext cx="1122187" cy="112218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B30DB08-9F6B-4947-BC82-5CFB5CC93C73}">
      <dsp:nvSpPr>
        <dsp:cNvPr id="0" name=""/>
        <dsp:cNvSpPr/>
      </dsp:nvSpPr>
      <dsp:spPr>
        <a:xfrm>
          <a:off x="7624933"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7624933" y="3038083"/>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392C9-6768-48F9-AF70-AAF75790FAA9}">
      <dsp:nvSpPr>
        <dsp:cNvPr id="0" name=""/>
        <dsp:cNvSpPr/>
      </dsp:nvSpPr>
      <dsp:spPr>
        <a:xfrm>
          <a:off x="0" y="0"/>
          <a:ext cx="10058399"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50A9A17A-60EA-4346-903E-A82BFB31472B}">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0" y="0"/>
        <a:ext cx="10058399" cy="904461"/>
      </dsp:txXfrm>
    </dsp:sp>
    <dsp:sp modelId="{94AC4816-E2FA-435B-ACE7-2F0CFFFCA5F2}">
      <dsp:nvSpPr>
        <dsp:cNvPr id="0" name=""/>
        <dsp:cNvSpPr/>
      </dsp:nvSpPr>
      <dsp:spPr>
        <a:xfrm>
          <a:off x="0" y="904461"/>
          <a:ext cx="10058399" cy="0"/>
        </a:xfrm>
        <a:prstGeom prst="line">
          <a:avLst/>
        </a:prstGeom>
        <a:blipFill rotWithShape="1">
          <a:blip xmlns:r="http://schemas.openxmlformats.org/officeDocument/2006/relationships" r:embed="rId1">
            <a:duotone>
              <a:schemeClr val="accent5">
                <a:hueOff val="-574809"/>
                <a:satOff val="-216"/>
                <a:lumOff val="-4249"/>
                <a:alphaOff val="0"/>
                <a:shade val="36000"/>
                <a:satMod val="120000"/>
              </a:schemeClr>
              <a:schemeClr val="accent5">
                <a:hueOff val="-574809"/>
                <a:satOff val="-216"/>
                <a:lumOff val="-4249"/>
                <a:alphaOff val="0"/>
                <a:tint val="40000"/>
              </a:schemeClr>
            </a:duotone>
          </a:blip>
          <a:tile tx="0" ty="0" sx="60000" sy="59000" flip="none" algn="tl"/>
        </a:blipFill>
        <a:ln w="6350" cap="flat" cmpd="sng" algn="ctr">
          <a:solidFill>
            <a:schemeClr val="accent5">
              <a:hueOff val="-574809"/>
              <a:satOff val="-216"/>
              <a:lumOff val="-4249"/>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EDE32441-FD11-473F-A742-7F04FBB3BFB3}">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Text is to be double-spaced type, using a minimum of a 10-point or equivalent size font. </a:t>
          </a:r>
        </a:p>
      </dsp:txBody>
      <dsp:txXfrm>
        <a:off x="0" y="904461"/>
        <a:ext cx="10058399" cy="904461"/>
      </dsp:txXfrm>
    </dsp:sp>
    <dsp:sp modelId="{CA82A9E5-EEB6-449B-A1B2-AC528FAFE28A}">
      <dsp:nvSpPr>
        <dsp:cNvPr id="0" name=""/>
        <dsp:cNvSpPr/>
      </dsp:nvSpPr>
      <dsp:spPr>
        <a:xfrm>
          <a:off x="0" y="1808922"/>
          <a:ext cx="10058399" cy="0"/>
        </a:xfrm>
        <a:prstGeom prst="line">
          <a:avLst/>
        </a:prstGeom>
        <a:blipFill rotWithShape="1">
          <a:blip xmlns:r="http://schemas.openxmlformats.org/officeDocument/2006/relationships" r:embed="rId1">
            <a:duotone>
              <a:schemeClr val="accent5">
                <a:hueOff val="-1149618"/>
                <a:satOff val="-431"/>
                <a:lumOff val="-8497"/>
                <a:alphaOff val="0"/>
                <a:shade val="36000"/>
                <a:satMod val="120000"/>
              </a:schemeClr>
              <a:schemeClr val="accent5">
                <a:hueOff val="-1149618"/>
                <a:satOff val="-431"/>
                <a:lumOff val="-8497"/>
                <a:alphaOff val="0"/>
                <a:tint val="40000"/>
              </a:schemeClr>
            </a:duotone>
          </a:blip>
          <a:tile tx="0" ty="0" sx="60000" sy="59000" flip="none" algn="tl"/>
        </a:blipFill>
        <a:ln w="6350" cap="flat" cmpd="sng" algn="ctr">
          <a:solidFill>
            <a:schemeClr val="accent5">
              <a:hueOff val="-1149618"/>
              <a:satOff val="-431"/>
              <a:lumOff val="-8497"/>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956772C3-B679-4EF9-9AB8-D30CDE20463A}">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0" y="1808922"/>
        <a:ext cx="10058399" cy="904461"/>
      </dsp:txXfrm>
    </dsp:sp>
    <dsp:sp modelId="{1290631F-E7E6-49D3-8F37-7CCE1813EC6D}">
      <dsp:nvSpPr>
        <dsp:cNvPr id="0" name=""/>
        <dsp:cNvSpPr/>
      </dsp:nvSpPr>
      <dsp:spPr>
        <a:xfrm>
          <a:off x="0" y="2713383"/>
          <a:ext cx="10058399" cy="0"/>
        </a:xfrm>
        <a:prstGeom prst="line">
          <a:avLst/>
        </a:prstGeom>
        <a:blipFill rotWithShape="1">
          <a:blip xmlns:r="http://schemas.openxmlformats.org/officeDocument/2006/relationships" r:embed="rId1">
            <a:duotone>
              <a:schemeClr val="accent5">
                <a:hueOff val="-1724427"/>
                <a:satOff val="-647"/>
                <a:lumOff val="-12746"/>
                <a:alphaOff val="0"/>
                <a:shade val="36000"/>
                <a:satMod val="120000"/>
              </a:schemeClr>
              <a:schemeClr val="accent5">
                <a:hueOff val="-1724427"/>
                <a:satOff val="-647"/>
                <a:lumOff val="-12746"/>
                <a:alphaOff val="0"/>
                <a:tint val="40000"/>
              </a:schemeClr>
            </a:duotone>
          </a:blip>
          <a:tile tx="0" ty="0" sx="60000" sy="59000" flip="none" algn="tl"/>
        </a:blipFill>
        <a:ln w="6350" cap="flat" cmpd="sng" algn="ctr">
          <a:solidFill>
            <a:schemeClr val="accent5">
              <a:hueOff val="-1724427"/>
              <a:satOff val="-647"/>
              <a:lumOff val="-12746"/>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A15E405B-E6D4-4094-9EEB-C70FB9AEB92D}">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900" b="1" kern="1200">
              <a:latin typeface="Arial" panose="020B0604020202020204" pitchFamily="34" charset="0"/>
              <a:cs typeface="Arial" panose="020B0604020202020204" pitchFamily="34" charset="0"/>
            </a:rPr>
            <a:t>DO NOT </a:t>
          </a:r>
          <a:r>
            <a:rPr lang="en-US" sz="1900" kern="1200">
              <a:latin typeface="Arial" panose="020B0604020202020204" pitchFamily="34" charset="0"/>
              <a:cs typeface="Arial" panose="020B0604020202020204" pitchFamily="34" charset="0"/>
            </a:rPr>
            <a:t>include extra photos. </a:t>
          </a:r>
        </a:p>
      </dsp:txBody>
      <dsp:txXfrm>
        <a:off x="0" y="2713383"/>
        <a:ext cx="10058399" cy="904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0247"/>
          <a:ext cx="5132388" cy="912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Same form for all age divisions</a:t>
          </a:r>
        </a:p>
      </dsp:txBody>
      <dsp:txXfrm>
        <a:off x="44549" y="84796"/>
        <a:ext cx="5043290" cy="823502"/>
      </dsp:txXfrm>
    </dsp:sp>
    <dsp:sp modelId="{9C6178F2-F969-41F3-ABE6-ACA52A303E43}">
      <dsp:nvSpPr>
        <dsp:cNvPr id="0" name=""/>
        <dsp:cNvSpPr/>
      </dsp:nvSpPr>
      <dsp:spPr>
        <a:xfrm>
          <a:off x="0" y="1021967"/>
          <a:ext cx="5132388" cy="9126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Request same content</a:t>
          </a:r>
        </a:p>
      </dsp:txBody>
      <dsp:txXfrm>
        <a:off x="44549" y="1066516"/>
        <a:ext cx="5043290" cy="823502"/>
      </dsp:txXfrm>
    </dsp:sp>
    <dsp:sp modelId="{EC189893-78B2-4A7D-A52F-9D994E3F3461}">
      <dsp:nvSpPr>
        <dsp:cNvPr id="0" name=""/>
        <dsp:cNvSpPr/>
      </dsp:nvSpPr>
      <dsp:spPr>
        <a:xfrm>
          <a:off x="0" y="2003687"/>
          <a:ext cx="5132388" cy="1065332"/>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Number of allowable entries varies</a:t>
          </a:r>
        </a:p>
      </dsp:txBody>
      <dsp:txXfrm>
        <a:off x="52005" y="2055692"/>
        <a:ext cx="5028378" cy="961322"/>
      </dsp:txXfrm>
    </dsp:sp>
    <dsp:sp modelId="{61B06B3C-3D6B-4069-A703-AFD970FA2601}">
      <dsp:nvSpPr>
        <dsp:cNvPr id="0" name=""/>
        <dsp:cNvSpPr/>
      </dsp:nvSpPr>
      <dsp:spPr>
        <a:xfrm>
          <a:off x="0" y="3138140"/>
          <a:ext cx="5132388" cy="9126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Current year and three preceding calendar years</a:t>
          </a:r>
        </a:p>
      </dsp:txBody>
      <dsp:txXfrm>
        <a:off x="44549" y="3182689"/>
        <a:ext cx="5043290"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106161"/>
          <a:ext cx="6335486" cy="11056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53973" y="160134"/>
        <a:ext cx="6227540" cy="997703"/>
      </dsp:txXfrm>
    </dsp:sp>
    <dsp:sp modelId="{9C6178F2-F969-41F3-ABE6-ACA52A303E43}">
      <dsp:nvSpPr>
        <dsp:cNvPr id="0" name=""/>
        <dsp:cNvSpPr/>
      </dsp:nvSpPr>
      <dsp:spPr>
        <a:xfrm>
          <a:off x="0" y="1272291"/>
          <a:ext cx="6335486" cy="1105649"/>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53973" y="1326264"/>
        <a:ext cx="6227540" cy="997703"/>
      </dsp:txXfrm>
    </dsp:sp>
    <dsp:sp modelId="{EC189893-78B2-4A7D-A52F-9D994E3F3461}">
      <dsp:nvSpPr>
        <dsp:cNvPr id="0" name=""/>
        <dsp:cNvSpPr/>
      </dsp:nvSpPr>
      <dsp:spPr>
        <a:xfrm>
          <a:off x="0" y="2438421"/>
          <a:ext cx="6335486" cy="1290691"/>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Individual directed project learning experiences are also acceptable. </a:t>
          </a:r>
        </a:p>
      </dsp:txBody>
      <dsp:txXfrm>
        <a:off x="63006" y="2501427"/>
        <a:ext cx="6209474" cy="1164679"/>
      </dsp:txXfrm>
    </dsp:sp>
    <dsp:sp modelId="{61B06B3C-3D6B-4069-A703-AFD970FA2601}">
      <dsp:nvSpPr>
        <dsp:cNvPr id="0" name=""/>
        <dsp:cNvSpPr/>
      </dsp:nvSpPr>
      <dsp:spPr>
        <a:xfrm>
          <a:off x="0" y="3789593"/>
          <a:ext cx="6335486" cy="1105649"/>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53973" y="3843566"/>
        <a:ext cx="6227540" cy="997703"/>
      </dsp:txXfrm>
    </dsp:sp>
    <dsp:sp modelId="{CCC3576E-0881-4717-A40B-D9EDE377F5FF}">
      <dsp:nvSpPr>
        <dsp:cNvPr id="0" name=""/>
        <dsp:cNvSpPr/>
      </dsp:nvSpPr>
      <dsp:spPr>
        <a:xfrm>
          <a:off x="0" y="4955723"/>
          <a:ext cx="6335486" cy="1105649"/>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Maximum page limits: Junior - 2 pages; Intermediate – 3 pages; Senior – 4 pages. </a:t>
          </a:r>
          <a:endParaRPr lang="en-US" sz="2100" kern="1200">
            <a:latin typeface="Arial" panose="020B0604020202020204" pitchFamily="34" charset="0"/>
            <a:cs typeface="Arial" panose="020B0604020202020204" pitchFamily="34" charset="0"/>
          </a:endParaRPr>
        </a:p>
      </dsp:txBody>
      <dsp:txXfrm>
        <a:off x="53973" y="5009696"/>
        <a:ext cx="6227540" cy="997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883"/>
          <a:ext cx="6494105" cy="10086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Table includes : Year, Leadership Activity, Role, Level, Responsibilities/Duties/Accomplishments</a:t>
          </a:r>
        </a:p>
      </dsp:txBody>
      <dsp:txXfrm>
        <a:off x="49240" y="54123"/>
        <a:ext cx="6395625" cy="910206"/>
      </dsp:txXfrm>
    </dsp:sp>
    <dsp:sp modelId="{9C6178F2-F969-41F3-ABE6-ACA52A303E43}">
      <dsp:nvSpPr>
        <dsp:cNvPr id="0" name=""/>
        <dsp:cNvSpPr/>
      </dsp:nvSpPr>
      <dsp:spPr>
        <a:xfrm>
          <a:off x="0" y="1068289"/>
          <a:ext cx="6494105" cy="1008686"/>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49240" y="1117529"/>
        <a:ext cx="6395625" cy="910206"/>
      </dsp:txXfrm>
    </dsp:sp>
    <dsp:sp modelId="{61B06B3C-3D6B-4069-A703-AFD970FA2601}">
      <dsp:nvSpPr>
        <dsp:cNvPr id="0" name=""/>
        <dsp:cNvSpPr/>
      </dsp:nvSpPr>
      <dsp:spPr>
        <a:xfrm>
          <a:off x="0" y="2131696"/>
          <a:ext cx="6494105" cy="1008686"/>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Removed # of people and hours</a:t>
          </a:r>
        </a:p>
      </dsp:txBody>
      <dsp:txXfrm>
        <a:off x="49240" y="2180936"/>
        <a:ext cx="6395625" cy="910206"/>
      </dsp:txXfrm>
    </dsp:sp>
    <dsp:sp modelId="{DD97635E-D241-4C8F-B70A-CADD65FA870A}">
      <dsp:nvSpPr>
        <dsp:cNvPr id="0" name=""/>
        <dsp:cNvSpPr/>
      </dsp:nvSpPr>
      <dsp:spPr>
        <a:xfrm>
          <a:off x="0" y="3195102"/>
          <a:ext cx="6494105" cy="1008686"/>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9240" y="3244342"/>
        <a:ext cx="6395625" cy="910206"/>
      </dsp:txXfrm>
    </dsp:sp>
    <dsp:sp modelId="{538EED0A-ED16-4E1D-98B6-FBD95358DFCC}">
      <dsp:nvSpPr>
        <dsp:cNvPr id="0" name=""/>
        <dsp:cNvSpPr/>
      </dsp:nvSpPr>
      <dsp:spPr>
        <a:xfrm>
          <a:off x="0" y="4258508"/>
          <a:ext cx="6494105" cy="1008686"/>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9240" y="4307748"/>
        <a:ext cx="6395625" cy="910206"/>
      </dsp:txXfrm>
    </dsp:sp>
    <dsp:sp modelId="{6C21A4D2-E582-46AC-A56D-1DA4EAC1D1EA}">
      <dsp:nvSpPr>
        <dsp:cNvPr id="0" name=""/>
        <dsp:cNvSpPr/>
      </dsp:nvSpPr>
      <dsp:spPr>
        <a:xfrm>
          <a:off x="0" y="5321915"/>
          <a:ext cx="6494105" cy="1008686"/>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Limit to 2 pages</a:t>
          </a:r>
        </a:p>
      </dsp:txBody>
      <dsp:txXfrm>
        <a:off x="49240" y="5371155"/>
        <a:ext cx="6395625" cy="910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386374"/>
          <a:ext cx="6733767" cy="955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Table includes : Year, Your Role, Service Activity &amp; Importance &amp; Impact</a:t>
          </a:r>
        </a:p>
      </dsp:txBody>
      <dsp:txXfrm>
        <a:off x="46648" y="433022"/>
        <a:ext cx="6640471" cy="862301"/>
      </dsp:txXfrm>
    </dsp:sp>
    <dsp:sp modelId="{9C6178F2-F969-41F3-ABE6-ACA52A303E43}">
      <dsp:nvSpPr>
        <dsp:cNvPr id="0" name=""/>
        <dsp:cNvSpPr/>
      </dsp:nvSpPr>
      <dsp:spPr>
        <a:xfrm>
          <a:off x="0" y="1393811"/>
          <a:ext cx="6733767" cy="955597"/>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 </a:t>
          </a:r>
          <a:r>
            <a:rPr lang="en-US" sz="1800" i="0" kern="120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sz="1800" i="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6648" y="1440459"/>
        <a:ext cx="6640471" cy="862301"/>
      </dsp:txXfrm>
    </dsp:sp>
    <dsp:sp modelId="{61B06B3C-3D6B-4069-A703-AFD970FA2601}">
      <dsp:nvSpPr>
        <dsp:cNvPr id="0" name=""/>
        <dsp:cNvSpPr/>
      </dsp:nvSpPr>
      <dsp:spPr>
        <a:xfrm>
          <a:off x="0" y="2401249"/>
          <a:ext cx="6733767" cy="955597"/>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Removed # of people and hours</a:t>
          </a:r>
        </a:p>
      </dsp:txBody>
      <dsp:txXfrm>
        <a:off x="46648" y="2447897"/>
        <a:ext cx="6640471" cy="862301"/>
      </dsp:txXfrm>
    </dsp:sp>
    <dsp:sp modelId="{DD97635E-D241-4C8F-B70A-CADD65FA870A}">
      <dsp:nvSpPr>
        <dsp:cNvPr id="0" name=""/>
        <dsp:cNvSpPr/>
      </dsp:nvSpPr>
      <dsp:spPr>
        <a:xfrm>
          <a:off x="0" y="3408686"/>
          <a:ext cx="6733767" cy="955597"/>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p>
      </dsp:txBody>
      <dsp:txXfrm>
        <a:off x="46648" y="3455334"/>
        <a:ext cx="6640471" cy="862301"/>
      </dsp:txXfrm>
    </dsp:sp>
    <dsp:sp modelId="{FBA4ED4C-4329-4C48-82FC-CFCF135F31C9}">
      <dsp:nvSpPr>
        <dsp:cNvPr id="0" name=""/>
        <dsp:cNvSpPr/>
      </dsp:nvSpPr>
      <dsp:spPr>
        <a:xfrm>
          <a:off x="0" y="4416124"/>
          <a:ext cx="6733767" cy="955597"/>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6648" y="4462772"/>
        <a:ext cx="6640471" cy="862301"/>
      </dsp:txXfrm>
    </dsp:sp>
    <dsp:sp modelId="{FDD40226-0C8E-4539-BE7F-725078922D26}">
      <dsp:nvSpPr>
        <dsp:cNvPr id="0" name=""/>
        <dsp:cNvSpPr/>
      </dsp:nvSpPr>
      <dsp:spPr>
        <a:xfrm>
          <a:off x="0" y="5423561"/>
          <a:ext cx="6733767" cy="955597"/>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Limit to 2 pages</a:t>
          </a:r>
        </a:p>
      </dsp:txBody>
      <dsp:txXfrm>
        <a:off x="46648" y="5470209"/>
        <a:ext cx="6640471" cy="86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8864-1F62-4CFD-9EEF-C94025C00915}">
      <dsp:nvSpPr>
        <dsp:cNvPr id="0" name=""/>
        <dsp:cNvSpPr/>
      </dsp:nvSpPr>
      <dsp:spPr>
        <a:xfrm>
          <a:off x="0" y="42978"/>
          <a:ext cx="5628821"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51403" y="94381"/>
        <a:ext cx="5526015" cy="950194"/>
      </dsp:txXfrm>
    </dsp:sp>
    <dsp:sp modelId="{DD97635E-D241-4C8F-B70A-CADD65FA870A}">
      <dsp:nvSpPr>
        <dsp:cNvPr id="0" name=""/>
        <dsp:cNvSpPr/>
      </dsp:nvSpPr>
      <dsp:spPr>
        <a:xfrm>
          <a:off x="0" y="1153578"/>
          <a:ext cx="5628821"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51403" y="1204981"/>
        <a:ext cx="5526015" cy="950194"/>
      </dsp:txXfrm>
    </dsp:sp>
    <dsp:sp modelId="{5DF9E6A4-AFC7-4DAC-8900-789B7F4CBA6E}">
      <dsp:nvSpPr>
        <dsp:cNvPr id="0" name=""/>
        <dsp:cNvSpPr/>
      </dsp:nvSpPr>
      <dsp:spPr>
        <a:xfrm>
          <a:off x="0" y="2264178"/>
          <a:ext cx="5628821"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Any number of projects</a:t>
          </a:r>
        </a:p>
      </dsp:txBody>
      <dsp:txXfrm>
        <a:off x="51403" y="2315581"/>
        <a:ext cx="5526015" cy="950194"/>
      </dsp:txXfrm>
    </dsp:sp>
    <dsp:sp modelId="{91A97A25-AE68-41A2-B54B-AE2ED6320D85}">
      <dsp:nvSpPr>
        <dsp:cNvPr id="0" name=""/>
        <dsp:cNvSpPr/>
      </dsp:nvSpPr>
      <dsp:spPr>
        <a:xfrm>
          <a:off x="0" y="3374778"/>
          <a:ext cx="5628821"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26181"/>
        <a:ext cx="5526015" cy="9501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4/25/2019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15038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found at the front of the Record Book; used to verify that all information is included and complete.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r>
              <a:rPr lang="en-US" sz="1200" b="0" i="0" u="none" strike="noStrike" kern="1200" baseline="0" dirty="0">
                <a:solidFill>
                  <a:schemeClr val="tx1"/>
                </a:solidFill>
                <a:latin typeface="+mn-lt"/>
                <a:ea typeface="+mn-ea"/>
                <a:cs typeface="+mn-cs"/>
              </a:rPr>
              <a:t>Forms are available as a fillable Word document. The Texas 4-H Report Form is the main reporting form for the 4-H Record Book. It is used to report all of the activities that a member does, along with school, church and other community groups in applicable section. Always keep in mind that 4-H teaches growth, so show as much growth as possible when filling out the report form. </a:t>
            </a:r>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43B3A8A-250B-40AF-A7A9-B41845EB2D5A}" type="slidenum">
              <a:rPr lang="en-US" smtClean="0"/>
              <a:t>‹#›</a:t>
            </a:fld>
            <a:endParaRPr lang="en-US"/>
          </a:p>
        </p:txBody>
      </p:sp>
    </p:spTree>
    <p:extLst>
      <p:ext uri="{BB962C8B-B14F-4D97-AF65-F5344CB8AC3E}">
        <p14:creationId xmlns:p14="http://schemas.microsoft.com/office/powerpoint/2010/main" val="18252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13186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82323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7341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A09D4B8-E58A-433E-A2A6-0B0B7F0A5B4A}" type="datetimeFigureOut">
              <a:rPr lang="en-US" smtClean="0"/>
              <a:t>4/25/2019</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3B3A8A-250B-40AF-A7A9-B41845EB2D5A}" type="slidenum">
              <a:rPr lang="en-US" smtClean="0"/>
              <a:t>‹#›</a:t>
            </a:fld>
            <a:endParaRPr lang="en-US"/>
          </a:p>
        </p:txBody>
      </p:sp>
    </p:spTree>
    <p:extLst>
      <p:ext uri="{BB962C8B-B14F-4D97-AF65-F5344CB8AC3E}">
        <p14:creationId xmlns:p14="http://schemas.microsoft.com/office/powerpoint/2010/main" val="96222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770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744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5847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18803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6008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A09D4B8-E58A-433E-A2A6-0B0B7F0A5B4A}" type="datetimeFigureOut">
              <a:rPr lang="en-US" smtClean="0"/>
              <a:t>4/25/2019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4864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A09D4B8-E58A-433E-A2A6-0B0B7F0A5B4A}" type="datetimeFigureOut">
              <a:rPr lang="en-US" smtClean="0"/>
              <a:t>4/25/2019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7169890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microsoft.com/office/2007/relationships/hdphoto" Target="../media/hdphoto2.wdp"/><Relationship Id="rId9" Type="http://schemas.microsoft.com/office/2007/relationships/diagramDrawing" Target="../diagrams/drawing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png"/><Relationship Id="rId7" Type="http://schemas.openxmlformats.org/officeDocument/2006/relationships/diagramLayout" Target="../diagrams/layout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2.png"/><Relationship Id="rId10" Type="http://schemas.microsoft.com/office/2007/relationships/diagramDrawing" Target="../diagrams/drawing17.xml"/><Relationship Id="rId4" Type="http://schemas.microsoft.com/office/2007/relationships/hdphoto" Target="../media/hdphoto2.wdp"/><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jcbarrett@ag.tamu.edu" TargetMode="Externa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1">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33">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5">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4961376" y="1432223"/>
            <a:ext cx="6057144" cy="3357976"/>
          </a:xfrm>
        </p:spPr>
        <p:txBody>
          <a:bodyPr>
            <a:normAutofit/>
          </a:bodyPr>
          <a:lstStyle/>
          <a:p>
            <a:r>
              <a:rPr lang="en-US" sz="8000"/>
              <a:t>Record Books</a:t>
            </a:r>
            <a:br>
              <a:rPr lang="en-US" sz="8000"/>
            </a:br>
            <a:r>
              <a:rPr lang="en-US" sz="8000"/>
              <a:t>2018-2019</a:t>
            </a:r>
            <a:endParaRPr lang="en-US" sz="8000" dirty="0"/>
          </a:p>
        </p:txBody>
      </p:sp>
      <p:pic>
        <p:nvPicPr>
          <p:cNvPr id="3" name="Picture 2">
            <a:extLst>
              <a:ext uri="{FF2B5EF4-FFF2-40B4-BE49-F238E27FC236}">
                <a16:creationId xmlns:a16="http://schemas.microsoft.com/office/drawing/2014/main" id="{85372B91-E036-4926-AEF8-E74B2BC21F9F}"/>
              </a:ext>
            </a:extLst>
          </p:cNvPr>
          <p:cNvPicPr>
            <a:picLocks noChangeAspect="1"/>
          </p:cNvPicPr>
          <p:nvPr/>
        </p:nvPicPr>
        <p:blipFill rotWithShape="1">
          <a:blip r:embed="rId5"/>
          <a:srcRect l="32755" t="9332" r="31275" b="6509"/>
          <a:stretch/>
        </p:blipFill>
        <p:spPr>
          <a:xfrm>
            <a:off x="933191" y="1008800"/>
            <a:ext cx="3708145" cy="4771765"/>
          </a:xfrm>
          <a:prstGeom prst="rect">
            <a:avLst/>
          </a:prstGeom>
        </p:spPr>
      </p:pic>
      <p:sp>
        <p:nvSpPr>
          <p:cNvPr id="47" name="Rectangle 37">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39">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1" name="Oval 40">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r>
              <a:rPr lang="en-US" sz="6000" dirty="0"/>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87213084"/>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922445" cy="3915866"/>
          </a:xfrm>
        </p:spPr>
        <p:txBody>
          <a:bodyPr>
            <a:normAutofit/>
          </a:bodyPr>
          <a:lstStyle/>
          <a:p>
            <a:pPr algn="ctr"/>
            <a:r>
              <a:rPr lang="en-US" sz="6000" dirty="0"/>
              <a:t>Section I </a:t>
            </a:r>
            <a:br>
              <a:rPr lang="en-US" sz="6000" dirty="0"/>
            </a:br>
            <a:r>
              <a:rPr lang="en-US" sz="6000" dirty="0"/>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59599227"/>
              </p:ext>
            </p:extLst>
          </p:nvPr>
        </p:nvGraphicFramePr>
        <p:xfrm>
          <a:off x="335902" y="410546"/>
          <a:ext cx="6335486" cy="616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793169" cy="3915866"/>
          </a:xfrm>
        </p:spPr>
        <p:txBody>
          <a:bodyPr>
            <a:normAutofit fontScale="90000"/>
          </a:bodyPr>
          <a:lstStyle/>
          <a:p>
            <a:pPr algn="ctr"/>
            <a:r>
              <a:rPr lang="en-US" sz="6000" dirty="0"/>
              <a:t>Section II </a:t>
            </a:r>
            <a:br>
              <a:rPr lang="en-US" sz="6000" dirty="0"/>
            </a:br>
            <a:r>
              <a:rPr lang="en-US" sz="6000"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34768323"/>
              </p:ext>
            </p:extLst>
          </p:nvPr>
        </p:nvGraphicFramePr>
        <p:xfrm>
          <a:off x="354563" y="298580"/>
          <a:ext cx="6494105" cy="6335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811128" cy="3915866"/>
          </a:xfrm>
        </p:spPr>
        <p:txBody>
          <a:bodyPr>
            <a:normAutofit/>
          </a:bodyPr>
          <a:lstStyle/>
          <a:p>
            <a:pPr algn="ctr"/>
            <a:r>
              <a:rPr lang="en-US" sz="6000" dirty="0"/>
              <a:t>Section III </a:t>
            </a:r>
            <a:br>
              <a:rPr lang="en-US" sz="6000" dirty="0"/>
            </a:br>
            <a:r>
              <a:rPr lang="en-US" sz="6000" dirty="0"/>
              <a:t>4-H community service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38437606"/>
              </p:ext>
            </p:extLst>
          </p:nvPr>
        </p:nvGraphicFramePr>
        <p:xfrm>
          <a:off x="447868" y="92467"/>
          <a:ext cx="6733767" cy="676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0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IV </a:t>
            </a:r>
            <a:br>
              <a:rPr lang="en-US" sz="6000" dirty="0"/>
            </a:br>
            <a:r>
              <a:rPr lang="en-US" sz="6000" dirty="0"/>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50282287"/>
              </p:ext>
            </p:extLst>
          </p:nvPr>
        </p:nvGraphicFramePr>
        <p:xfrm>
          <a:off x="641349" y="1007706"/>
          <a:ext cx="5628821" cy="447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58021" y="1159078"/>
            <a:ext cx="4930396" cy="3915866"/>
          </a:xfrm>
        </p:spPr>
        <p:txBody>
          <a:bodyPr>
            <a:normAutofit/>
          </a:bodyPr>
          <a:lstStyle/>
          <a:p>
            <a:pPr algn="ctr"/>
            <a:r>
              <a:rPr lang="en-US" sz="6000" dirty="0"/>
              <a:t>Section V </a:t>
            </a:r>
            <a:br>
              <a:rPr lang="en-US" sz="6000" dirty="0"/>
            </a:br>
            <a:r>
              <a:rPr lang="en-US" sz="6000" dirty="0"/>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62201908"/>
              </p:ext>
            </p:extLst>
          </p:nvPr>
        </p:nvGraphicFramePr>
        <p:xfrm>
          <a:off x="641349" y="895739"/>
          <a:ext cx="5563507" cy="458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VI </a:t>
            </a:r>
            <a:br>
              <a:rPr lang="en-US" sz="6000" dirty="0"/>
            </a:br>
            <a:r>
              <a:rPr lang="en-US" sz="6000" dirty="0"/>
              <a:t>Non 4-H activities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02405737"/>
              </p:ext>
            </p:extLst>
          </p:nvPr>
        </p:nvGraphicFramePr>
        <p:xfrm>
          <a:off x="589980" y="1045627"/>
          <a:ext cx="5779998" cy="476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637868" y="1477131"/>
            <a:ext cx="4621180" cy="3915866"/>
          </a:xfrm>
        </p:spPr>
        <p:txBody>
          <a:bodyPr>
            <a:normAutofit/>
          </a:bodyPr>
          <a:lstStyle/>
          <a:p>
            <a:pPr algn="ctr"/>
            <a:r>
              <a:rPr lang="en-US" sz="6000" dirty="0"/>
              <a:t>Section VII </a:t>
            </a:r>
            <a:br>
              <a:rPr lang="en-US" sz="6000" dirty="0"/>
            </a:br>
            <a:r>
              <a:rPr lang="en-US" sz="6000" dirty="0"/>
              <a:t>college/</a:t>
            </a:r>
            <a:br>
              <a:rPr lang="en-US" sz="6000" dirty="0"/>
            </a:br>
            <a:r>
              <a:rPr lang="en-US" sz="6000" dirty="0"/>
              <a:t>career exploration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73125090"/>
              </p:ext>
            </p:extLst>
          </p:nvPr>
        </p:nvGraphicFramePr>
        <p:xfrm>
          <a:off x="164387" y="678095"/>
          <a:ext cx="6606283" cy="581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fontScale="90000"/>
          </a:bodyPr>
          <a:lstStyle/>
          <a:p>
            <a:pPr algn="ctr"/>
            <a:r>
              <a:rPr lang="en-US" sz="6000" dirty="0"/>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29419761"/>
              </p:ext>
            </p:extLst>
          </p:nvPr>
        </p:nvGraphicFramePr>
        <p:xfrm>
          <a:off x="641350" y="1387475"/>
          <a:ext cx="640291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Scoresheets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
        <p:nvSpPr>
          <p:cNvPr id="9" name="Title 1">
            <a:extLst>
              <a:ext uri="{FF2B5EF4-FFF2-40B4-BE49-F238E27FC236}">
                <a16:creationId xmlns:a16="http://schemas.microsoft.com/office/drawing/2014/main" id="{D0779D8A-B5FF-42B1-9B4E-B381233DC0E3}"/>
              </a:ext>
            </a:extLst>
          </p:cNvPr>
          <p:cNvSpPr txBox="1">
            <a:spLocks/>
          </p:cNvSpPr>
          <p:nvPr/>
        </p:nvSpPr>
        <p:spPr>
          <a:xfrm>
            <a:off x="277707" y="228777"/>
            <a:ext cx="5312059" cy="1114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Score Sheet</a:t>
            </a:r>
          </a:p>
        </p:txBody>
      </p:sp>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a:xfrm>
            <a:off x="1069848" y="484632"/>
            <a:ext cx="10058400" cy="1609344"/>
          </a:xfrm>
        </p:spPr>
        <p:txBody>
          <a:bodyPr>
            <a:normAutofit/>
          </a:bodyPr>
          <a:lstStyle/>
          <a:p>
            <a:r>
              <a:rPr lang="en-US" sz="4100"/>
              <a:t>Purpose/Objective of 4-H Record Book </a:t>
            </a:r>
            <a:br>
              <a:rPr lang="en-US" sz="4100"/>
            </a:br>
            <a:endParaRPr lang="en-US" sz="410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402708441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Record book cover</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38990531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C5EDB0D-3C7D-4B35-8235-09BBE404F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76F4E39-F853-4F9E-9728-B10AEEEC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B4ACB-2637-46E3-A2C9-7DB41B6F8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7044268" y="1477131"/>
            <a:ext cx="3816126" cy="3915866"/>
          </a:xfrm>
        </p:spPr>
        <p:txBody>
          <a:bodyPr>
            <a:normAutofit/>
          </a:bodyPr>
          <a:lstStyle/>
          <a:p>
            <a:r>
              <a:rPr lang="en-US" sz="5100"/>
              <a:t>General Guidelines</a:t>
            </a:r>
          </a:p>
        </p:txBody>
      </p:sp>
      <p:sp>
        <p:nvSpPr>
          <p:cNvPr id="16" name="Rectangle 15">
            <a:extLst>
              <a:ext uri="{FF2B5EF4-FFF2-40B4-BE49-F238E27FC236}">
                <a16:creationId xmlns:a16="http://schemas.microsoft.com/office/drawing/2014/main" id="{8FEF7672-EAFE-4D13-B804-77EA99C91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086373702"/>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Additional changes to note…</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23450888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E61CF6-8F07-4962-9613-3E030E3A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a:xfrm>
            <a:off x="8479777" y="639763"/>
            <a:ext cx="3046073" cy="5177377"/>
          </a:xfrm>
          <a:ln>
            <a:noFill/>
          </a:ln>
        </p:spPr>
        <p:txBody>
          <a:bodyPr>
            <a:normAutofit/>
          </a:bodyPr>
          <a:lstStyle/>
          <a:p>
            <a:r>
              <a:rPr lang="en-US" sz="4000"/>
              <a:t>Updated categories</a:t>
            </a:r>
          </a:p>
        </p:txBody>
      </p:sp>
      <p:grpSp>
        <p:nvGrpSpPr>
          <p:cNvPr id="12" name="Group 11">
            <a:extLst>
              <a:ext uri="{FF2B5EF4-FFF2-40B4-BE49-F238E27FC236}">
                <a16:creationId xmlns:a16="http://schemas.microsoft.com/office/drawing/2014/main" id="{693D30EF-116A-4B76-BB80-8E43340D4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231DFC7B-4141-44FE-B9F9-8030DAD7C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61A8904-4FC3-442E-B6CF-CD2E9D4BF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129030111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069848" y="484632"/>
            <a:ext cx="10058400" cy="1609344"/>
          </a:xfrm>
        </p:spPr>
        <p:txBody>
          <a:bodyPr>
            <a:normAutofit/>
          </a:bodyPr>
          <a:lstStyle/>
          <a:p>
            <a:r>
              <a:rPr lang="en-US" dirty="0"/>
              <a:t>Texas 4-H Record Book Winners</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62348979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0288A6F5-8D1F-4A9E-A403-66331D0D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id="{09024FCB-4926-410B-85FF-191ADB1E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C07D6E4A-46B6-44CC-AC6E-2DD00DABA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5">
            <a:extLst>
              <a:ext uri="{FF2B5EF4-FFF2-40B4-BE49-F238E27FC236}">
                <a16:creationId xmlns:a16="http://schemas.microsoft.com/office/drawing/2014/main" id="{2AFD3B47-DA6C-4208-B8BE-7ECBC7ECB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380E4DF5-9537-49C7-A006-BCEC784A2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830DD2DF-8124-4BFB-9ADA-DC59BF10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6" name="Rectangle 19">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21">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5000"/>
              </a:lnSpc>
            </a:pPr>
            <a:r>
              <a:rPr lang="en-US" sz="8000" b="1" kern="1200" cap="none" baseline="0" dirty="0">
                <a:blipFill dpi="0" rotWithShape="1">
                  <a:blip r:embed="rId4">
                    <a:extLst/>
                  </a:blip>
                  <a:srcRect/>
                  <a:tile tx="6350" ty="-127000" sx="65000" sy="64000" flip="none" algn="tl"/>
                </a:blipFill>
                <a:latin typeface="+mj-lt"/>
                <a:ea typeface="+mj-ea"/>
                <a:cs typeface="+mj-cs"/>
              </a:rPr>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4916574" y="4616053"/>
            <a:ext cx="6080030" cy="687058"/>
          </a:xfrm>
        </p:spPr>
        <p:txBody>
          <a:bodyPr vert="horz" lIns="91440" tIns="45720" rIns="91440" bIns="45720" rtlCol="0">
            <a:normAutofit/>
          </a:bodyPr>
          <a:lstStyle/>
          <a:p>
            <a:pPr marL="0" indent="0">
              <a:buNone/>
            </a:pPr>
            <a:r>
              <a:rPr lang="en-US" b="1" dirty="0">
                <a:solidFill>
                  <a:schemeClr val="accent2">
                    <a:lumMod val="75000"/>
                  </a:schemeClr>
                </a:solidFill>
              </a:rPr>
              <a:t>Contact Jana Barrett at </a:t>
            </a:r>
            <a:r>
              <a:rPr lang="en-US" b="1" dirty="0">
                <a:solidFill>
                  <a:schemeClr val="accent2">
                    <a:lumMod val="75000"/>
                  </a:schemeClr>
                </a:solidFill>
                <a:hlinkClick r:id="rId6"/>
              </a:rPr>
              <a:t>jcbarrett@ag.tamu.edu</a:t>
            </a:r>
            <a:r>
              <a:rPr lang="en-US" b="1" dirty="0">
                <a:solidFill>
                  <a:schemeClr val="accent2">
                    <a:lumMod val="75000"/>
                  </a:schemeClr>
                </a:solidFill>
              </a:rPr>
              <a:t> or 979-458-0910 </a:t>
            </a: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915" y="1702032"/>
            <a:ext cx="3416725" cy="3416725"/>
          </a:xfrm>
          <a:prstGeom prst="rect">
            <a:avLst/>
          </a:prstGeom>
        </p:spPr>
      </p:pic>
      <p:sp>
        <p:nvSpPr>
          <p:cNvPr id="40" name="Rectangle 25">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7">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696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1069848" y="484632"/>
            <a:ext cx="10058400" cy="1609344"/>
          </a:xfrm>
        </p:spPr>
        <p:txBody>
          <a:bodyPr>
            <a:normAutofit/>
          </a:bodyPr>
          <a:lstStyle/>
          <a:p>
            <a:r>
              <a:rPr lang="en-US"/>
              <a:t>Steps to the Record keeping process</a:t>
            </a:r>
            <a:endParaRPr lang="en-US" dirty="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69543648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279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260254" y="1445684"/>
            <a:ext cx="6411134" cy="4264649"/>
          </a:xfrm>
        </p:spPr>
        <p:txBody>
          <a:bodyPr>
            <a:normAutofit/>
          </a:bodyPr>
          <a:lstStyle/>
          <a:p>
            <a:r>
              <a:rPr lang="en-US" sz="8000" dirty="0"/>
              <a:t>Record book </a:t>
            </a:r>
            <a:br>
              <a:rPr lang="en-US" sz="8000" dirty="0"/>
            </a:br>
            <a:r>
              <a:rPr lang="en-US" sz="8000" dirty="0"/>
              <a:t>at a glance</a:t>
            </a:r>
          </a:p>
        </p:txBody>
      </p:sp>
      <p:pic>
        <p:nvPicPr>
          <p:cNvPr id="3" name="Picture 2">
            <a:extLst>
              <a:ext uri="{FF2B5EF4-FFF2-40B4-BE49-F238E27FC236}">
                <a16:creationId xmlns:a16="http://schemas.microsoft.com/office/drawing/2014/main" id="{60041698-8F82-429A-88E2-4C611CD9201F}"/>
              </a:ext>
            </a:extLst>
          </p:cNvPr>
          <p:cNvPicPr>
            <a:picLocks noChangeAspect="1"/>
          </p:cNvPicPr>
          <p:nvPr/>
        </p:nvPicPr>
        <p:blipFill rotWithShape="1">
          <a:blip r:embed="rId3"/>
          <a:srcRect l="30175" t="8977" r="25785"/>
          <a:stretch/>
        </p:blipFill>
        <p:spPr>
          <a:xfrm>
            <a:off x="6251945" y="225082"/>
            <a:ext cx="5159767" cy="5973700"/>
          </a:xfrm>
          <a:prstGeom prst="rect">
            <a:avLst/>
          </a:prstGeom>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p:txBody>
          <a:bodyPr/>
          <a:lstStyle/>
          <a:p>
            <a:r>
              <a:rPr lang="en-US" dirty="0"/>
              <a:t>Check Sheet</a:t>
            </a:r>
          </a:p>
        </p:txBody>
      </p:sp>
      <p:pic>
        <p:nvPicPr>
          <p:cNvPr id="4" name="Content Placeholder 3">
            <a:extLst>
              <a:ext uri="{FF2B5EF4-FFF2-40B4-BE49-F238E27FC236}">
                <a16:creationId xmlns:a16="http://schemas.microsoft.com/office/drawing/2014/main" id="{C8F1D80C-84D9-4BDB-BE88-84732496815F}"/>
              </a:ext>
            </a:extLst>
          </p:cNvPr>
          <p:cNvPicPr>
            <a:picLocks noGrp="1" noChangeAspect="1"/>
          </p:cNvPicPr>
          <p:nvPr>
            <p:ph idx="1"/>
          </p:nvPr>
        </p:nvPicPr>
        <p:blipFill rotWithShape="1">
          <a:blip r:embed="rId3"/>
          <a:srcRect l="17561" t="18655" r="50927" b="2808"/>
          <a:stretch/>
        </p:blipFill>
        <p:spPr>
          <a:xfrm>
            <a:off x="5811968" y="297481"/>
            <a:ext cx="4796938" cy="6560519"/>
          </a:xfrm>
          <a:prstGeom prst="rect">
            <a:avLst/>
          </a:prstGeom>
        </p:spPr>
      </p:pic>
      <p:sp>
        <p:nvSpPr>
          <p:cNvPr id="6" name="Content Placeholder 2">
            <a:extLst>
              <a:ext uri="{FF2B5EF4-FFF2-40B4-BE49-F238E27FC236}">
                <a16:creationId xmlns:a16="http://schemas.microsoft.com/office/drawing/2014/main" id="{D8E7362C-0D91-4929-9BBD-14AD5563653C}"/>
              </a:ext>
            </a:extLst>
          </p:cNvPr>
          <p:cNvSpPr txBox="1">
            <a:spLocks/>
          </p:cNvSpPr>
          <p:nvPr/>
        </p:nvSpPr>
        <p:spPr>
          <a:xfrm>
            <a:off x="1063752" y="1860150"/>
            <a:ext cx="5161934" cy="409257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sz="1800" dirty="0"/>
              <a:t>Fillable Word document</a:t>
            </a:r>
          </a:p>
          <a:p>
            <a:pPr marL="0" indent="0">
              <a:buFont typeface="Wingdings" pitchFamily="2" charset="2"/>
              <a:buNone/>
            </a:pPr>
            <a:endParaRPr lang="en-US" sz="1800" dirty="0"/>
          </a:p>
        </p:txBody>
      </p:sp>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6381135" y="484632"/>
            <a:ext cx="5161935" cy="1609344"/>
          </a:xfrm>
        </p:spPr>
        <p:txBody>
          <a:bodyPr>
            <a:normAutofit/>
          </a:bodyPr>
          <a:lstStyle/>
          <a:p>
            <a:r>
              <a:rPr lang="en-US" sz="4400"/>
              <a:t>Personal information page</a:t>
            </a:r>
          </a:p>
        </p:txBody>
      </p:sp>
      <p:pic>
        <p:nvPicPr>
          <p:cNvPr id="4" name="Picture 3">
            <a:extLst>
              <a:ext uri="{FF2B5EF4-FFF2-40B4-BE49-F238E27FC236}">
                <a16:creationId xmlns:a16="http://schemas.microsoft.com/office/drawing/2014/main" id="{65E06A9A-40DF-4D92-8157-6DAD2C068151}"/>
              </a:ext>
            </a:extLst>
          </p:cNvPr>
          <p:cNvPicPr>
            <a:picLocks noChangeAspect="1"/>
          </p:cNvPicPr>
          <p:nvPr/>
        </p:nvPicPr>
        <p:blipFill rotWithShape="1">
          <a:blip r:embed="rId3"/>
          <a:srcRect l="53036" t="19247" r="12296" b="5992"/>
          <a:stretch/>
        </p:blipFill>
        <p:spPr>
          <a:xfrm>
            <a:off x="648930" y="453553"/>
            <a:ext cx="5246686" cy="6222918"/>
          </a:xfrm>
          <a:prstGeom prst="rect">
            <a:avLst/>
          </a:prstGeom>
        </p:spPr>
      </p:pic>
      <p:sp>
        <p:nvSpPr>
          <p:cNvPr id="3" name="Content Placeholder 2">
            <a:extLst>
              <a:ext uri="{FF2B5EF4-FFF2-40B4-BE49-F238E27FC236}">
                <a16:creationId xmlns:a16="http://schemas.microsoft.com/office/drawing/2014/main" id="{16186D55-53BD-4087-907B-284571D8E0A2}"/>
              </a:ext>
            </a:extLst>
          </p:cNvPr>
          <p:cNvSpPr>
            <a:spLocks noGrp="1"/>
          </p:cNvSpPr>
          <p:nvPr>
            <p:ph idx="1"/>
          </p:nvPr>
        </p:nvSpPr>
        <p:spPr>
          <a:xfrm>
            <a:off x="6381135" y="2121408"/>
            <a:ext cx="5161934" cy="4092579"/>
          </a:xfrm>
        </p:spPr>
        <p:txBody>
          <a:bodyPr>
            <a:normAutofit/>
          </a:bodyPr>
          <a:lstStyle/>
          <a:p>
            <a:r>
              <a:rPr lang="en-US" sz="1800" dirty="0"/>
              <a:t>Fillable Word document</a:t>
            </a:r>
          </a:p>
          <a:p>
            <a:pPr marL="0" indent="0">
              <a:buNone/>
            </a:pPr>
            <a:endParaRPr lang="en-US" sz="1800" dirty="0"/>
          </a:p>
        </p:txBody>
      </p:sp>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1069848" y="484632"/>
            <a:ext cx="10058400" cy="1609344"/>
          </a:xfrm>
        </p:spPr>
        <p:txBody>
          <a:bodyPr>
            <a:normAutofit/>
          </a:bodyPr>
          <a:lstStyle/>
          <a:p>
            <a:r>
              <a:rPr lang="en-US"/>
              <a:t>4-H Story &amp; Photo Portfolio</a:t>
            </a:r>
            <a:endParaRPr lang="en-US" dirty="0"/>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1069847" y="2121408"/>
            <a:ext cx="6482419" cy="4050792"/>
          </a:xfrm>
        </p:spPr>
        <p:txBody>
          <a:bodyPr>
            <a:normAutofit/>
          </a:bodyPr>
          <a:lstStyle/>
          <a:p>
            <a:pPr marL="0" indent="0">
              <a:buNone/>
            </a:pPr>
            <a:r>
              <a:rPr lang="en-US" sz="1900" dirty="0">
                <a:latin typeface="Arial" panose="020B0604020202020204" pitchFamily="34" charset="0"/>
                <a:cs typeface="Arial" panose="020B0604020202020204" pitchFamily="34" charset="0"/>
              </a:rPr>
              <a:t>The story should include information such as: </a:t>
            </a:r>
          </a:p>
          <a:p>
            <a:r>
              <a:rPr lang="en-US" sz="1900" dirty="0">
                <a:latin typeface="Arial" panose="020B0604020202020204" pitchFamily="34" charset="0"/>
                <a:cs typeface="Arial" panose="020B0604020202020204" pitchFamily="34" charset="0"/>
              </a:rPr>
              <a:t>Information about yourself, your family, and your community </a:t>
            </a:r>
          </a:p>
          <a:p>
            <a:r>
              <a:rPr lang="en-US" sz="1900" dirty="0">
                <a:latin typeface="Arial" panose="020B0604020202020204" pitchFamily="34" charset="0"/>
                <a:cs typeface="Arial" panose="020B0604020202020204" pitchFamily="34" charset="0"/>
              </a:rPr>
              <a:t>When and why you joined 4-H </a:t>
            </a:r>
          </a:p>
          <a:p>
            <a:r>
              <a:rPr lang="en-US" sz="1900" dirty="0">
                <a:latin typeface="Arial" panose="020B0604020202020204" pitchFamily="34" charset="0"/>
                <a:cs typeface="Arial" panose="020B0604020202020204" pitchFamily="34" charset="0"/>
              </a:rPr>
              <a:t>Project Goals (Starting with your main project) </a:t>
            </a:r>
          </a:p>
          <a:p>
            <a:r>
              <a:rPr lang="en-US" sz="1900" dirty="0">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r>
              <a:rPr lang="en-US" sz="1900" dirty="0">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endParaRPr lang="en-US" sz="1900" dirty="0">
              <a:latin typeface="Arial" panose="020B0604020202020204" pitchFamily="34" charset="0"/>
              <a:cs typeface="Arial" panose="020B0604020202020204" pitchFamily="34" charset="0"/>
            </a:endParaRPr>
          </a:p>
        </p:txBody>
      </p:sp>
      <p:pic>
        <p:nvPicPr>
          <p:cNvPr id="7" name="Graphic 6" descr="Group">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2307" y="2381985"/>
            <a:ext cx="3261974" cy="3261974"/>
          </a:xfrm>
          <a:prstGeom prst="rect">
            <a:avLst/>
          </a:prstGeom>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404967644"/>
              </p:ext>
            </p:extLst>
          </p:nvPr>
        </p:nvGraphicFramePr>
        <p:xfrm>
          <a:off x="431514" y="2385390"/>
          <a:ext cx="10921429" cy="4231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397049284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3758</Words>
  <Application>Microsoft Office PowerPoint</Application>
  <PresentationFormat>Widescreen</PresentationFormat>
  <Paragraphs>233</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Century Gothic</vt:lpstr>
      <vt:lpstr>Rockwell Extra Bold</vt:lpstr>
      <vt:lpstr>Wingdings</vt:lpstr>
      <vt:lpstr>Wood Type</vt:lpstr>
      <vt:lpstr>Record Books 2018-2019</vt:lpstr>
      <vt:lpstr>Purpose/Objective of 4-H Record Book  </vt:lpstr>
      <vt:lpstr>Steps to the Record keeping process</vt:lpstr>
      <vt:lpstr>Record book  at a glance</vt:lpstr>
      <vt:lpstr>Check Sheet</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 </vt:lpstr>
      <vt:lpstr>Section IV  other 4-H projects</vt:lpstr>
      <vt:lpstr>Section V  4-H Recognition and awards</vt:lpstr>
      <vt:lpstr>Section VI  Non 4-H activities</vt:lpstr>
      <vt:lpstr>Section VII  college/ career exploration</vt:lpstr>
      <vt:lpstr>Books Submitted for Evaluation</vt:lpstr>
      <vt:lpstr>Scoresheets</vt:lpstr>
      <vt:lpstr>Record book cover</vt:lpstr>
      <vt:lpstr>General Guidelines</vt:lpstr>
      <vt:lpstr>Additional changes to note…</vt:lpstr>
      <vt:lpstr>Updated 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2018-2019</dc:title>
  <dc:creator>Jana C. Barrett</dc:creator>
  <cp:lastModifiedBy>Megan Parr</cp:lastModifiedBy>
  <cp:revision>2</cp:revision>
  <dcterms:created xsi:type="dcterms:W3CDTF">2018-09-07T13:50:27Z</dcterms:created>
  <dcterms:modified xsi:type="dcterms:W3CDTF">2019-04-25T15:01:40Z</dcterms:modified>
</cp:coreProperties>
</file>