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8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287956-6639-48C6-B701-D54BF635B7C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865E85-ADE6-4470-AD6D-0D129E8364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Sheep and Goats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6781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Sam Womble </a:t>
            </a:r>
          </a:p>
          <a:p>
            <a:r>
              <a:rPr lang="en-US" dirty="0" smtClean="0"/>
              <a:t>County Extension Agent – Ag/NR</a:t>
            </a:r>
          </a:p>
          <a:p>
            <a:r>
              <a:rPr lang="en-US" dirty="0" smtClean="0"/>
              <a:t>Bandera County </a:t>
            </a:r>
          </a:p>
          <a:p>
            <a:endParaRPr lang="en-US" dirty="0"/>
          </a:p>
        </p:txBody>
      </p:sp>
      <p:pic>
        <p:nvPicPr>
          <p:cNvPr id="1026" name="Picture 2" descr="http://ts3.mm.bing.net/th?id=H.4824705466894738&amp;w=174&amp;h=172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2" y="228600"/>
            <a:ext cx="228253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id=H.4646219551870122&amp;w=244&amp;h=18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37" y="2590800"/>
            <a:ext cx="24066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286000"/>
            <a:ext cx="4800599" cy="380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24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your goat to:</a:t>
            </a:r>
          </a:p>
          <a:p>
            <a:pPr lvl="1"/>
            <a:r>
              <a:rPr lang="en-US" dirty="0" smtClean="0"/>
              <a:t>Walk, Stop, Drive, Stand still</a:t>
            </a:r>
          </a:p>
          <a:p>
            <a:r>
              <a:rPr lang="en-US" dirty="0" smtClean="0"/>
              <a:t>Lambs and goats that have stamina and have been properly trained will likely outlast their contemporaries.  </a:t>
            </a:r>
          </a:p>
          <a:p>
            <a:r>
              <a:rPr lang="en-US" dirty="0" smtClean="0"/>
              <a:t>Practice several times a week.  </a:t>
            </a:r>
          </a:p>
          <a:p>
            <a:r>
              <a:rPr lang="en-US" dirty="0" smtClean="0"/>
              <a:t>Utilize siblings, parents or a mirror to assist.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4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>
            <a:normAutofit/>
          </a:bodyPr>
          <a:lstStyle/>
          <a:p>
            <a:r>
              <a:rPr lang="en-US" dirty="0" smtClean="0"/>
              <a:t>Familiarize yourself with the ring, routine and know who the judge is.  </a:t>
            </a:r>
          </a:p>
          <a:p>
            <a:r>
              <a:rPr lang="en-US" dirty="0" smtClean="0"/>
              <a:t>Eye contact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96145"/>
            <a:ext cx="2971800" cy="192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ts4.mm.bing.net/th?id=H.4642242363197827&amp;w=275&amp;h=184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96145"/>
            <a:ext cx="2895600" cy="192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272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project set up correctly, but avoid continual driving. </a:t>
            </a:r>
          </a:p>
          <a:p>
            <a:r>
              <a:rPr lang="en-US" dirty="0"/>
              <a:t>Get lamb or goat ready about three in front of you.  </a:t>
            </a:r>
          </a:p>
          <a:p>
            <a:r>
              <a:rPr lang="en-US" dirty="0"/>
              <a:t>Keep your project between you and the judge.</a:t>
            </a:r>
          </a:p>
          <a:p>
            <a:r>
              <a:rPr lang="en-US" dirty="0"/>
              <a:t>Be prepared for questions. 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5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Checklist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Feed/Hay</a:t>
            </a:r>
          </a:p>
          <a:p>
            <a:r>
              <a:rPr lang="en-US" dirty="0" smtClean="0"/>
              <a:t>60 cc Drench gun</a:t>
            </a:r>
          </a:p>
          <a:p>
            <a:r>
              <a:rPr lang="en-US" dirty="0" smtClean="0"/>
              <a:t>Electrolytes</a:t>
            </a:r>
          </a:p>
          <a:p>
            <a:r>
              <a:rPr lang="en-US" dirty="0" smtClean="0"/>
              <a:t>Blanket</a:t>
            </a:r>
          </a:p>
          <a:p>
            <a:r>
              <a:rPr lang="en-US" dirty="0" smtClean="0"/>
              <a:t>Muzzle</a:t>
            </a:r>
          </a:p>
          <a:p>
            <a:r>
              <a:rPr lang="en-US" dirty="0" smtClean="0"/>
              <a:t>Chain/halter </a:t>
            </a:r>
          </a:p>
          <a:p>
            <a:r>
              <a:rPr lang="en-US" dirty="0" smtClean="0"/>
              <a:t>Shampoo, water hose </a:t>
            </a:r>
          </a:p>
          <a:p>
            <a:r>
              <a:rPr lang="en-US" dirty="0" smtClean="0"/>
              <a:t>Towels</a:t>
            </a:r>
          </a:p>
          <a:p>
            <a:r>
              <a:rPr lang="en-US" dirty="0" smtClean="0"/>
              <a:t>Hide Conditioner – Freshen Up, Revive</a:t>
            </a:r>
          </a:p>
          <a:p>
            <a:r>
              <a:rPr lang="en-US" dirty="0" smtClean="0"/>
              <a:t>Brush/wool cord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048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58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 positive attitude.</a:t>
            </a:r>
          </a:p>
          <a:p>
            <a:r>
              <a:rPr lang="en-US" dirty="0" smtClean="0"/>
              <a:t>Learn from your mistakes. </a:t>
            </a:r>
          </a:p>
          <a:p>
            <a:r>
              <a:rPr lang="en-US" dirty="0" smtClean="0"/>
              <a:t>If you will focus on the things you can control and do your best, winning will take care of itself.  </a:t>
            </a:r>
          </a:p>
          <a:p>
            <a:r>
              <a:rPr lang="en-US" dirty="0" smtClean="0"/>
              <a:t>Have fun!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9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Condition</a:t>
            </a:r>
          </a:p>
          <a:p>
            <a:r>
              <a:rPr lang="en-US" dirty="0" smtClean="0"/>
              <a:t>Exercising</a:t>
            </a:r>
          </a:p>
          <a:p>
            <a:r>
              <a:rPr lang="en-US" dirty="0" smtClean="0"/>
              <a:t>Fitting </a:t>
            </a:r>
          </a:p>
          <a:p>
            <a:r>
              <a:rPr lang="en-US" dirty="0" smtClean="0"/>
              <a:t>Showmanship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i="1" dirty="0" smtClean="0"/>
              <a:t>Sheep and goats will put on condition as they mature.  Feeding and exercise go hand in hand in terms on managing condition.  </a:t>
            </a:r>
          </a:p>
          <a:p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Breast, shoulder pocket, dock, twist 	</a:t>
            </a:r>
          </a:p>
          <a:p>
            <a:r>
              <a:rPr lang="en-US" dirty="0"/>
              <a:t>How much is too much? </a:t>
            </a:r>
          </a:p>
          <a:p>
            <a:pPr lvl="1"/>
            <a:r>
              <a:rPr lang="en-US" dirty="0"/>
              <a:t>2-3 tenths</a:t>
            </a:r>
          </a:p>
          <a:p>
            <a:r>
              <a:rPr lang="en-US" dirty="0"/>
              <a:t>Make adjustments early, don’t wait until the end of the feeding period.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13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67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 smtClean="0"/>
              <a:t>Sheep and goats need some condition on them prior to exercising.  Exercising burns energy.  No condition = muscle loss.  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Fat lambs and goats will not be competitive.  </a:t>
            </a:r>
          </a:p>
          <a:p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45-60 days from the show </a:t>
            </a:r>
          </a:p>
        </p:txBody>
      </p:sp>
    </p:spTree>
    <p:extLst>
      <p:ext uri="{BB962C8B-B14F-4D97-AF65-F5344CB8AC3E}">
        <p14:creationId xmlns:p14="http://schemas.microsoft.com/office/powerpoint/2010/main" val="311006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Dog, ATV, Horse, Yourself</a:t>
            </a:r>
          </a:p>
          <a:p>
            <a:pPr lvl="1"/>
            <a:r>
              <a:rPr lang="en-US" dirty="0" smtClean="0"/>
              <a:t>Treadmill	</a:t>
            </a:r>
            <a:endParaRPr lang="en-US" dirty="0"/>
          </a:p>
          <a:p>
            <a:r>
              <a:rPr lang="en-US" dirty="0" smtClean="0"/>
              <a:t>Track Dimensions </a:t>
            </a:r>
          </a:p>
          <a:p>
            <a:pPr lvl="1"/>
            <a:r>
              <a:rPr lang="en-US" dirty="0" smtClean="0"/>
              <a:t>Oval track – 80’ on straight away, 4’ wide; 30’ on corners, 5’ wide; inside fence 4’, outside fence 6’. </a:t>
            </a:r>
          </a:p>
          <a:p>
            <a:pPr lvl="1"/>
            <a:r>
              <a:rPr lang="en-US" dirty="0" smtClean="0"/>
              <a:t>Square track – </a:t>
            </a:r>
            <a:r>
              <a:rPr lang="en-US" dirty="0" smtClean="0"/>
              <a:t>25 yards each </a:t>
            </a:r>
            <a:r>
              <a:rPr lang="en-US" dirty="0" smtClean="0"/>
              <a:t>side, 7’ wide </a:t>
            </a:r>
          </a:p>
          <a:p>
            <a:pPr lvl="1"/>
            <a:r>
              <a:rPr lang="en-US" dirty="0" smtClean="0"/>
              <a:t>T-post and loosely pulled wire on the inside, corners/sides should be solid. </a:t>
            </a:r>
          </a:p>
          <a:p>
            <a:pPr lvl="1"/>
            <a:r>
              <a:rPr lang="en-US" dirty="0" smtClean="0"/>
              <a:t>Use sand or shavings as the track surface.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8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often?</a:t>
            </a:r>
          </a:p>
          <a:p>
            <a:pPr lvl="1"/>
            <a:r>
              <a:rPr lang="en-US" dirty="0" smtClean="0"/>
              <a:t>Depends on the project.  Probably 2-3 times a week initially. </a:t>
            </a:r>
          </a:p>
          <a:p>
            <a:r>
              <a:rPr lang="en-US" dirty="0" smtClean="0"/>
              <a:t>How long?</a:t>
            </a:r>
          </a:p>
          <a:p>
            <a:pPr lvl="1"/>
            <a:r>
              <a:rPr lang="en-US" dirty="0" smtClean="0"/>
              <a:t>Until they are breathing hard.  Start at a distance of 100 yards and work up to 300-400 yards at a time.    </a:t>
            </a:r>
          </a:p>
          <a:p>
            <a:pPr marL="36576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6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Observe and pay attention to projects daily</a:t>
            </a:r>
          </a:p>
          <a:p>
            <a:r>
              <a:rPr lang="en-US" dirty="0" smtClean="0"/>
              <a:t>Keep feet trimmed</a:t>
            </a:r>
          </a:p>
          <a:p>
            <a:r>
              <a:rPr lang="en-US" dirty="0" smtClean="0"/>
              <a:t>Condition skin </a:t>
            </a:r>
          </a:p>
          <a:p>
            <a:pPr lvl="1"/>
            <a:r>
              <a:rPr lang="en-US" dirty="0" smtClean="0"/>
              <a:t>Refresh</a:t>
            </a:r>
          </a:p>
          <a:p>
            <a:pPr lvl="1"/>
            <a:r>
              <a:rPr lang="en-US" dirty="0" smtClean="0"/>
              <a:t>Show Sheen</a:t>
            </a:r>
          </a:p>
          <a:p>
            <a:r>
              <a:rPr lang="en-US" dirty="0" smtClean="0"/>
              <a:t>Cover with a blanket </a:t>
            </a:r>
          </a:p>
          <a:p>
            <a:pPr lvl="1"/>
            <a:r>
              <a:rPr lang="en-US" dirty="0" smtClean="0"/>
              <a:t>Allows the skin to breathe and hydrate </a:t>
            </a:r>
          </a:p>
          <a:p>
            <a:pPr marL="365760" lvl="1" indent="0">
              <a:buNone/>
            </a:pPr>
            <a:r>
              <a:rPr lang="en-US" dirty="0"/>
              <a:t>	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3436"/>
            <a:ext cx="1828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90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Clipping/Shearing </a:t>
            </a:r>
          </a:p>
          <a:p>
            <a:pPr lvl="1"/>
            <a:r>
              <a:rPr lang="en-US" dirty="0" smtClean="0"/>
              <a:t>Sheep</a:t>
            </a:r>
          </a:p>
          <a:p>
            <a:pPr lvl="2"/>
            <a:r>
              <a:rPr lang="en-US" dirty="0" smtClean="0"/>
              <a:t>1-2 days out of the show </a:t>
            </a:r>
          </a:p>
          <a:p>
            <a:pPr lvl="2"/>
            <a:r>
              <a:rPr lang="en-US" dirty="0" smtClean="0"/>
              <a:t>MW – fines or </a:t>
            </a:r>
            <a:r>
              <a:rPr lang="en-US" dirty="0" err="1" smtClean="0"/>
              <a:t>surgicals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FW, FWX, SD – fines </a:t>
            </a:r>
          </a:p>
          <a:p>
            <a:pPr lvl="2"/>
            <a:r>
              <a:rPr lang="en-US" dirty="0" smtClean="0"/>
              <a:t>Wavy wool pattern – </a:t>
            </a:r>
            <a:r>
              <a:rPr lang="en-US" dirty="0" err="1" smtClean="0"/>
              <a:t>surgicals</a:t>
            </a:r>
            <a:endParaRPr lang="en-US" dirty="0" smtClean="0"/>
          </a:p>
          <a:p>
            <a:pPr lvl="1"/>
            <a:r>
              <a:rPr lang="en-US" dirty="0" smtClean="0"/>
              <a:t>Goats</a:t>
            </a:r>
          </a:p>
          <a:p>
            <a:pPr lvl="2"/>
            <a:r>
              <a:rPr lang="en-US" dirty="0" smtClean="0"/>
              <a:t>3-5 days out of the show </a:t>
            </a:r>
          </a:p>
          <a:p>
            <a:pPr lvl="2"/>
            <a:r>
              <a:rPr lang="en-US" dirty="0" smtClean="0"/>
              <a:t>Use fines or cover cotes</a:t>
            </a:r>
          </a:p>
          <a:p>
            <a:r>
              <a:rPr lang="en-US" dirty="0" smtClean="0"/>
              <a:t>Shape leg hair/wool for a natural, uniform look.  </a:t>
            </a:r>
          </a:p>
        </p:txBody>
      </p:sp>
    </p:spTree>
    <p:extLst>
      <p:ext uri="{BB962C8B-B14F-4D97-AF65-F5344CB8AC3E}">
        <p14:creationId xmlns:p14="http://schemas.microsoft.com/office/powerpoint/2010/main" val="2083345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244</TotalTime>
  <Words>391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Sheep and Goats 101</vt:lpstr>
      <vt:lpstr>Topics:</vt:lpstr>
      <vt:lpstr>Monitoring Condition</vt:lpstr>
      <vt:lpstr>PowerPoint Presentation</vt:lpstr>
      <vt:lpstr>Exercising </vt:lpstr>
      <vt:lpstr>Exercising </vt:lpstr>
      <vt:lpstr>Exercising</vt:lpstr>
      <vt:lpstr>Fitting </vt:lpstr>
      <vt:lpstr>Fitting</vt:lpstr>
      <vt:lpstr>Fitting </vt:lpstr>
      <vt:lpstr>Showmanship</vt:lpstr>
      <vt:lpstr>Showmanship</vt:lpstr>
      <vt:lpstr>Showmanship</vt:lpstr>
      <vt:lpstr>Supply Checklist </vt:lpstr>
      <vt:lpstr>Closing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Womble</dc:creator>
  <cp:lastModifiedBy>Sam Womble</cp:lastModifiedBy>
  <cp:revision>26</cp:revision>
  <dcterms:created xsi:type="dcterms:W3CDTF">2013-12-12T20:44:46Z</dcterms:created>
  <dcterms:modified xsi:type="dcterms:W3CDTF">2014-02-04T17:33:28Z</dcterms:modified>
</cp:coreProperties>
</file>